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70" r:id="rId11"/>
    <p:sldId id="267" r:id="rId12"/>
    <p:sldId id="268" r:id="rId13"/>
    <p:sldId id="269" r:id="rId14"/>
    <p:sldId id="271" r:id="rId15"/>
    <p:sldId id="272" r:id="rId16"/>
    <p:sldId id="26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2CA016-2713-4150-8A7F-143C4C85F00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A5E370C-A3AF-4BEC-9ADA-8E34912D22C7}">
      <dgm:prSet phldrT="[Text]"/>
      <dgm:spPr/>
      <dgm:t>
        <a:bodyPr/>
        <a:lstStyle/>
        <a:p>
          <a:r>
            <a:rPr lang="en-US" dirty="0"/>
            <a:t>Validate</a:t>
          </a:r>
        </a:p>
        <a:p>
          <a:r>
            <a:rPr lang="en-US" dirty="0"/>
            <a:t>0.2</a:t>
          </a:r>
        </a:p>
      </dgm:t>
    </dgm:pt>
    <dgm:pt modelId="{FA47D643-059E-4BE6-975B-82E47172BBFD}" type="parTrans" cxnId="{9A4BB2CA-91CB-4AD9-818B-51C4571F2CE3}">
      <dgm:prSet/>
      <dgm:spPr/>
      <dgm:t>
        <a:bodyPr/>
        <a:lstStyle/>
        <a:p>
          <a:endParaRPr lang="en-US"/>
        </a:p>
      </dgm:t>
    </dgm:pt>
    <dgm:pt modelId="{7E68142A-A7BA-4F1D-9F7E-131A75A433D5}" type="sibTrans" cxnId="{9A4BB2CA-91CB-4AD9-818B-51C4571F2CE3}">
      <dgm:prSet/>
      <dgm:spPr/>
      <dgm:t>
        <a:bodyPr/>
        <a:lstStyle/>
        <a:p>
          <a:endParaRPr lang="en-US"/>
        </a:p>
      </dgm:t>
    </dgm:pt>
    <dgm:pt modelId="{C7A63048-F5D2-4EC7-B4A3-ACBF80A218D8}">
      <dgm:prSet phldrT="[Text]"/>
      <dgm:spPr/>
      <dgm:t>
        <a:bodyPr/>
        <a:lstStyle/>
        <a:p>
          <a:r>
            <a:rPr lang="en-US" dirty="0"/>
            <a:t>Send Email</a:t>
          </a:r>
        </a:p>
        <a:p>
          <a:r>
            <a:rPr lang="en-US" dirty="0"/>
            <a:t>0.8</a:t>
          </a:r>
        </a:p>
      </dgm:t>
    </dgm:pt>
    <dgm:pt modelId="{8B622A26-D5DE-4318-A3E2-54EB07BA7248}" type="parTrans" cxnId="{64F7F9BB-EA5A-466E-9B67-3C6A242C0F54}">
      <dgm:prSet/>
      <dgm:spPr/>
      <dgm:t>
        <a:bodyPr/>
        <a:lstStyle/>
        <a:p>
          <a:endParaRPr lang="en-US"/>
        </a:p>
      </dgm:t>
    </dgm:pt>
    <dgm:pt modelId="{3C228F97-765B-4C0E-98AC-BA71879155AA}" type="sibTrans" cxnId="{64F7F9BB-EA5A-466E-9B67-3C6A242C0F54}">
      <dgm:prSet/>
      <dgm:spPr/>
      <dgm:t>
        <a:bodyPr/>
        <a:lstStyle/>
        <a:p>
          <a:endParaRPr lang="en-US"/>
        </a:p>
      </dgm:t>
    </dgm:pt>
    <dgm:pt modelId="{B7A42E0E-9E65-487D-9CD7-306EF9D0CAC4}">
      <dgm:prSet phldrT="[Text]"/>
      <dgm:spPr/>
      <dgm:t>
        <a:bodyPr/>
        <a:lstStyle/>
        <a:p>
          <a:r>
            <a:rPr lang="en-US" dirty="0"/>
            <a:t>Save to database</a:t>
          </a:r>
        </a:p>
        <a:p>
          <a:r>
            <a:rPr lang="en-US" dirty="0"/>
            <a:t>1.0</a:t>
          </a:r>
        </a:p>
      </dgm:t>
    </dgm:pt>
    <dgm:pt modelId="{437FDD49-E8F2-4490-BF20-B7AAF97EBE09}" type="parTrans" cxnId="{A19250E4-3EDF-4D24-9D88-BC6333FD617B}">
      <dgm:prSet/>
      <dgm:spPr/>
      <dgm:t>
        <a:bodyPr/>
        <a:lstStyle/>
        <a:p>
          <a:endParaRPr lang="en-US"/>
        </a:p>
      </dgm:t>
    </dgm:pt>
    <dgm:pt modelId="{A0044C64-43E5-4B6D-8092-B753574F4ADD}" type="sibTrans" cxnId="{A19250E4-3EDF-4D24-9D88-BC6333FD617B}">
      <dgm:prSet/>
      <dgm:spPr/>
      <dgm:t>
        <a:bodyPr/>
        <a:lstStyle/>
        <a:p>
          <a:endParaRPr lang="en-US"/>
        </a:p>
      </dgm:t>
    </dgm:pt>
    <dgm:pt modelId="{8865FA74-7FD6-417C-A871-F0FFCA275A65}" type="pres">
      <dgm:prSet presAssocID="{302CA016-2713-4150-8A7F-143C4C85F00D}" presName="Name0" presStyleCnt="0">
        <dgm:presLayoutVars>
          <dgm:dir/>
          <dgm:resizeHandles val="exact"/>
        </dgm:presLayoutVars>
      </dgm:prSet>
      <dgm:spPr/>
    </dgm:pt>
    <dgm:pt modelId="{FA4976AA-6160-4CF5-81AD-79AE76360321}" type="pres">
      <dgm:prSet presAssocID="{EA5E370C-A3AF-4BEC-9ADA-8E34912D22C7}" presName="node" presStyleLbl="node1" presStyleIdx="0" presStyleCnt="3">
        <dgm:presLayoutVars>
          <dgm:bulletEnabled val="1"/>
        </dgm:presLayoutVars>
      </dgm:prSet>
      <dgm:spPr/>
    </dgm:pt>
    <dgm:pt modelId="{51194821-EB29-4BA8-BF82-E398E582765C}" type="pres">
      <dgm:prSet presAssocID="{7E68142A-A7BA-4F1D-9F7E-131A75A433D5}" presName="sibTrans" presStyleLbl="sibTrans2D1" presStyleIdx="0" presStyleCnt="2"/>
      <dgm:spPr/>
    </dgm:pt>
    <dgm:pt modelId="{CA0B0437-164A-4B2E-9242-45E3C69726BD}" type="pres">
      <dgm:prSet presAssocID="{7E68142A-A7BA-4F1D-9F7E-131A75A433D5}" presName="connectorText" presStyleLbl="sibTrans2D1" presStyleIdx="0" presStyleCnt="2"/>
      <dgm:spPr/>
    </dgm:pt>
    <dgm:pt modelId="{E24C730C-1478-4341-871B-BC8CE6CBC792}" type="pres">
      <dgm:prSet presAssocID="{C7A63048-F5D2-4EC7-B4A3-ACBF80A218D8}" presName="node" presStyleLbl="node1" presStyleIdx="1" presStyleCnt="3">
        <dgm:presLayoutVars>
          <dgm:bulletEnabled val="1"/>
        </dgm:presLayoutVars>
      </dgm:prSet>
      <dgm:spPr/>
    </dgm:pt>
    <dgm:pt modelId="{C3C19BED-1CE6-4DDA-A265-40634BFD884E}" type="pres">
      <dgm:prSet presAssocID="{3C228F97-765B-4C0E-98AC-BA71879155AA}" presName="sibTrans" presStyleLbl="sibTrans2D1" presStyleIdx="1" presStyleCnt="2"/>
      <dgm:spPr/>
    </dgm:pt>
    <dgm:pt modelId="{5D3AA5DA-B1CB-4133-962A-A88EC45DB814}" type="pres">
      <dgm:prSet presAssocID="{3C228F97-765B-4C0E-98AC-BA71879155AA}" presName="connectorText" presStyleLbl="sibTrans2D1" presStyleIdx="1" presStyleCnt="2"/>
      <dgm:spPr/>
    </dgm:pt>
    <dgm:pt modelId="{85B5726D-6F2A-4EBA-A65B-D00EDCDFC63C}" type="pres">
      <dgm:prSet presAssocID="{B7A42E0E-9E65-487D-9CD7-306EF9D0CAC4}" presName="node" presStyleLbl="node1" presStyleIdx="2" presStyleCnt="3">
        <dgm:presLayoutVars>
          <dgm:bulletEnabled val="1"/>
        </dgm:presLayoutVars>
      </dgm:prSet>
      <dgm:spPr/>
    </dgm:pt>
  </dgm:ptLst>
  <dgm:cxnLst>
    <dgm:cxn modelId="{202AEC34-E2C4-4B84-8DE6-6F9DDC7119ED}" type="presOf" srcId="{3C228F97-765B-4C0E-98AC-BA71879155AA}" destId="{5D3AA5DA-B1CB-4133-962A-A88EC45DB814}" srcOrd="1" destOrd="0" presId="urn:microsoft.com/office/officeart/2005/8/layout/process1"/>
    <dgm:cxn modelId="{F7329F35-418C-45D0-93C4-0246CAD31116}" type="presOf" srcId="{7E68142A-A7BA-4F1D-9F7E-131A75A433D5}" destId="{CA0B0437-164A-4B2E-9242-45E3C69726BD}" srcOrd="1" destOrd="0" presId="urn:microsoft.com/office/officeart/2005/8/layout/process1"/>
    <dgm:cxn modelId="{BD55BC3B-052E-4FB5-9C3E-8C6FC11B9CED}" type="presOf" srcId="{EA5E370C-A3AF-4BEC-9ADA-8E34912D22C7}" destId="{FA4976AA-6160-4CF5-81AD-79AE76360321}" srcOrd="0" destOrd="0" presId="urn:microsoft.com/office/officeart/2005/8/layout/process1"/>
    <dgm:cxn modelId="{2BA00F9F-ECF1-4529-864C-3286DD50F35B}" type="presOf" srcId="{7E68142A-A7BA-4F1D-9F7E-131A75A433D5}" destId="{51194821-EB29-4BA8-BF82-E398E582765C}" srcOrd="0" destOrd="0" presId="urn:microsoft.com/office/officeart/2005/8/layout/process1"/>
    <dgm:cxn modelId="{931347A0-79BE-4B75-B9C4-D6FDC122D99D}" type="presOf" srcId="{C7A63048-F5D2-4EC7-B4A3-ACBF80A218D8}" destId="{E24C730C-1478-4341-871B-BC8CE6CBC792}" srcOrd="0" destOrd="0" presId="urn:microsoft.com/office/officeart/2005/8/layout/process1"/>
    <dgm:cxn modelId="{2E4543B7-E3ED-4058-AEAA-118D6BD7FB77}" type="presOf" srcId="{B7A42E0E-9E65-487D-9CD7-306EF9D0CAC4}" destId="{85B5726D-6F2A-4EBA-A65B-D00EDCDFC63C}" srcOrd="0" destOrd="0" presId="urn:microsoft.com/office/officeart/2005/8/layout/process1"/>
    <dgm:cxn modelId="{64F7F9BB-EA5A-466E-9B67-3C6A242C0F54}" srcId="{302CA016-2713-4150-8A7F-143C4C85F00D}" destId="{C7A63048-F5D2-4EC7-B4A3-ACBF80A218D8}" srcOrd="1" destOrd="0" parTransId="{8B622A26-D5DE-4318-A3E2-54EB07BA7248}" sibTransId="{3C228F97-765B-4C0E-98AC-BA71879155AA}"/>
    <dgm:cxn modelId="{003890BC-AA30-489D-89FD-0A08C78CCD44}" type="presOf" srcId="{302CA016-2713-4150-8A7F-143C4C85F00D}" destId="{8865FA74-7FD6-417C-A871-F0FFCA275A65}" srcOrd="0" destOrd="0" presId="urn:microsoft.com/office/officeart/2005/8/layout/process1"/>
    <dgm:cxn modelId="{72F05AC7-4585-4C1F-AF50-FB2C8391A4CF}" type="presOf" srcId="{3C228F97-765B-4C0E-98AC-BA71879155AA}" destId="{C3C19BED-1CE6-4DDA-A265-40634BFD884E}" srcOrd="0" destOrd="0" presId="urn:microsoft.com/office/officeart/2005/8/layout/process1"/>
    <dgm:cxn modelId="{9A4BB2CA-91CB-4AD9-818B-51C4571F2CE3}" srcId="{302CA016-2713-4150-8A7F-143C4C85F00D}" destId="{EA5E370C-A3AF-4BEC-9ADA-8E34912D22C7}" srcOrd="0" destOrd="0" parTransId="{FA47D643-059E-4BE6-975B-82E47172BBFD}" sibTransId="{7E68142A-A7BA-4F1D-9F7E-131A75A433D5}"/>
    <dgm:cxn modelId="{A19250E4-3EDF-4D24-9D88-BC6333FD617B}" srcId="{302CA016-2713-4150-8A7F-143C4C85F00D}" destId="{B7A42E0E-9E65-487D-9CD7-306EF9D0CAC4}" srcOrd="2" destOrd="0" parTransId="{437FDD49-E8F2-4490-BF20-B7AAF97EBE09}" sibTransId="{A0044C64-43E5-4B6D-8092-B753574F4ADD}"/>
    <dgm:cxn modelId="{39345D92-534B-43AA-9E15-393F6702671D}" type="presParOf" srcId="{8865FA74-7FD6-417C-A871-F0FFCA275A65}" destId="{FA4976AA-6160-4CF5-81AD-79AE76360321}" srcOrd="0" destOrd="0" presId="urn:microsoft.com/office/officeart/2005/8/layout/process1"/>
    <dgm:cxn modelId="{CC5A9204-0B51-45E9-84F9-78821A7E709C}" type="presParOf" srcId="{8865FA74-7FD6-417C-A871-F0FFCA275A65}" destId="{51194821-EB29-4BA8-BF82-E398E582765C}" srcOrd="1" destOrd="0" presId="urn:microsoft.com/office/officeart/2005/8/layout/process1"/>
    <dgm:cxn modelId="{05585B9E-DD10-4B92-B450-83CD03CEA69C}" type="presParOf" srcId="{51194821-EB29-4BA8-BF82-E398E582765C}" destId="{CA0B0437-164A-4B2E-9242-45E3C69726BD}" srcOrd="0" destOrd="0" presId="urn:microsoft.com/office/officeart/2005/8/layout/process1"/>
    <dgm:cxn modelId="{282C7A18-16F4-4FA5-A115-C5AF03F35923}" type="presParOf" srcId="{8865FA74-7FD6-417C-A871-F0FFCA275A65}" destId="{E24C730C-1478-4341-871B-BC8CE6CBC792}" srcOrd="2" destOrd="0" presId="urn:microsoft.com/office/officeart/2005/8/layout/process1"/>
    <dgm:cxn modelId="{64343D72-AEEB-4045-AD0D-438D90FE13A2}" type="presParOf" srcId="{8865FA74-7FD6-417C-A871-F0FFCA275A65}" destId="{C3C19BED-1CE6-4DDA-A265-40634BFD884E}" srcOrd="3" destOrd="0" presId="urn:microsoft.com/office/officeart/2005/8/layout/process1"/>
    <dgm:cxn modelId="{44642592-4650-41ED-8667-F978A9757ED9}" type="presParOf" srcId="{C3C19BED-1CE6-4DDA-A265-40634BFD884E}" destId="{5D3AA5DA-B1CB-4133-962A-A88EC45DB814}" srcOrd="0" destOrd="0" presId="urn:microsoft.com/office/officeart/2005/8/layout/process1"/>
    <dgm:cxn modelId="{631F6DCF-8501-4380-8A46-F5DC30284E28}" type="presParOf" srcId="{8865FA74-7FD6-417C-A871-F0FFCA275A65}" destId="{85B5726D-6F2A-4EBA-A65B-D00EDCDFC63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2CA016-2713-4150-8A7F-143C4C85F00D}" type="doc">
      <dgm:prSet loTypeId="urn:microsoft.com/office/officeart/2005/8/layout/process1" loCatId="process" qsTypeId="urn:microsoft.com/office/officeart/2005/8/quickstyle/simple3" qsCatId="simple" csTypeId="urn:microsoft.com/office/officeart/2005/8/colors/accent1_2" csCatId="accent1" phldr="1"/>
      <dgm:spPr/>
    </dgm:pt>
    <dgm:pt modelId="{EA5E370C-A3AF-4BEC-9ADA-8E34912D22C7}">
      <dgm:prSet phldrT="[Text]"/>
      <dgm:spPr/>
      <dgm:t>
        <a:bodyPr/>
        <a:lstStyle/>
        <a:p>
          <a:r>
            <a:rPr lang="en-US" dirty="0"/>
            <a:t>Validate</a:t>
          </a:r>
        </a:p>
        <a:p>
          <a:r>
            <a:rPr lang="en-US" dirty="0"/>
            <a:t>0.2</a:t>
          </a:r>
        </a:p>
      </dgm:t>
    </dgm:pt>
    <dgm:pt modelId="{FA47D643-059E-4BE6-975B-82E47172BBFD}" type="parTrans" cxnId="{9A4BB2CA-91CB-4AD9-818B-51C4571F2CE3}">
      <dgm:prSet/>
      <dgm:spPr/>
      <dgm:t>
        <a:bodyPr/>
        <a:lstStyle/>
        <a:p>
          <a:endParaRPr lang="en-US"/>
        </a:p>
      </dgm:t>
    </dgm:pt>
    <dgm:pt modelId="{7E68142A-A7BA-4F1D-9F7E-131A75A433D5}" type="sibTrans" cxnId="{9A4BB2CA-91CB-4AD9-818B-51C4571F2CE3}">
      <dgm:prSet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C7A63048-F5D2-4EC7-B4A3-ACBF80A218D8}">
      <dgm:prSet phldrT="[Text]"/>
      <dgm:spPr>
        <a:solidFill>
          <a:srgbClr val="FFC000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Send Email</a:t>
          </a:r>
        </a:p>
        <a:p>
          <a:r>
            <a:rPr lang="en-US" dirty="0"/>
            <a:t>0.8</a:t>
          </a:r>
        </a:p>
      </dgm:t>
    </dgm:pt>
    <dgm:pt modelId="{8B622A26-D5DE-4318-A3E2-54EB07BA7248}" type="parTrans" cxnId="{64F7F9BB-EA5A-466E-9B67-3C6A242C0F54}">
      <dgm:prSet/>
      <dgm:spPr/>
      <dgm:t>
        <a:bodyPr/>
        <a:lstStyle/>
        <a:p>
          <a:endParaRPr lang="en-US"/>
        </a:p>
      </dgm:t>
    </dgm:pt>
    <dgm:pt modelId="{3C228F97-765B-4C0E-98AC-BA71879155AA}" type="sibTrans" cxnId="{64F7F9BB-EA5A-466E-9B67-3C6A242C0F54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B7A42E0E-9E65-487D-9CD7-306EF9D0CAC4}">
      <dgm:prSet phldrT="[Text]"/>
      <dgm:spPr/>
      <dgm:t>
        <a:bodyPr/>
        <a:lstStyle/>
        <a:p>
          <a:r>
            <a:rPr lang="en-US" dirty="0"/>
            <a:t>Save to database</a:t>
          </a:r>
        </a:p>
        <a:p>
          <a:r>
            <a:rPr lang="en-US" dirty="0"/>
            <a:t>1.0</a:t>
          </a:r>
        </a:p>
      </dgm:t>
    </dgm:pt>
    <dgm:pt modelId="{437FDD49-E8F2-4490-BF20-B7AAF97EBE09}" type="parTrans" cxnId="{A19250E4-3EDF-4D24-9D88-BC6333FD617B}">
      <dgm:prSet/>
      <dgm:spPr/>
      <dgm:t>
        <a:bodyPr/>
        <a:lstStyle/>
        <a:p>
          <a:endParaRPr lang="en-US"/>
        </a:p>
      </dgm:t>
    </dgm:pt>
    <dgm:pt modelId="{A0044C64-43E5-4B6D-8092-B753574F4ADD}" type="sibTrans" cxnId="{A19250E4-3EDF-4D24-9D88-BC6333FD617B}">
      <dgm:prSet/>
      <dgm:spPr/>
      <dgm:t>
        <a:bodyPr/>
        <a:lstStyle/>
        <a:p>
          <a:endParaRPr lang="en-US"/>
        </a:p>
      </dgm:t>
    </dgm:pt>
    <dgm:pt modelId="{8865FA74-7FD6-417C-A871-F0FFCA275A65}" type="pres">
      <dgm:prSet presAssocID="{302CA016-2713-4150-8A7F-143C4C85F00D}" presName="Name0" presStyleCnt="0">
        <dgm:presLayoutVars>
          <dgm:dir/>
          <dgm:resizeHandles val="exact"/>
        </dgm:presLayoutVars>
      </dgm:prSet>
      <dgm:spPr/>
    </dgm:pt>
    <dgm:pt modelId="{FA4976AA-6160-4CF5-81AD-79AE76360321}" type="pres">
      <dgm:prSet presAssocID="{EA5E370C-A3AF-4BEC-9ADA-8E34912D22C7}" presName="node" presStyleLbl="node1" presStyleIdx="0" presStyleCnt="3" custLinFactNeighborX="15768">
        <dgm:presLayoutVars>
          <dgm:bulletEnabled val="1"/>
        </dgm:presLayoutVars>
      </dgm:prSet>
      <dgm:spPr/>
    </dgm:pt>
    <dgm:pt modelId="{51194821-EB29-4BA8-BF82-E398E582765C}" type="pres">
      <dgm:prSet presAssocID="{7E68142A-A7BA-4F1D-9F7E-131A75A433D5}" presName="sibTrans" presStyleLbl="sibTrans2D1" presStyleIdx="0" presStyleCnt="2"/>
      <dgm:spPr/>
    </dgm:pt>
    <dgm:pt modelId="{CA0B0437-164A-4B2E-9242-45E3C69726BD}" type="pres">
      <dgm:prSet presAssocID="{7E68142A-A7BA-4F1D-9F7E-131A75A433D5}" presName="connectorText" presStyleLbl="sibTrans2D1" presStyleIdx="0" presStyleCnt="2"/>
      <dgm:spPr/>
    </dgm:pt>
    <dgm:pt modelId="{E24C730C-1478-4341-871B-BC8CE6CBC792}" type="pres">
      <dgm:prSet presAssocID="{C7A63048-F5D2-4EC7-B4A3-ACBF80A218D8}" presName="node" presStyleLbl="node1" presStyleIdx="1" presStyleCnt="3" custLinFactY="-3794" custLinFactNeighborX="0" custLinFactNeighborY="-100000">
        <dgm:presLayoutVars>
          <dgm:bulletEnabled val="1"/>
        </dgm:presLayoutVars>
      </dgm:prSet>
      <dgm:spPr/>
    </dgm:pt>
    <dgm:pt modelId="{C3C19BED-1CE6-4DDA-A265-40634BFD884E}" type="pres">
      <dgm:prSet presAssocID="{3C228F97-765B-4C0E-98AC-BA71879155AA}" presName="sibTrans" presStyleLbl="sibTrans2D1" presStyleIdx="1" presStyleCnt="2" custAng="20211994" custScaleX="652514" custScaleY="87748" custLinFactX="-134448" custLinFactY="47280" custLinFactNeighborX="-200000" custLinFactNeighborY="100000"/>
      <dgm:spPr/>
    </dgm:pt>
    <dgm:pt modelId="{5D3AA5DA-B1CB-4133-962A-A88EC45DB814}" type="pres">
      <dgm:prSet presAssocID="{3C228F97-765B-4C0E-98AC-BA71879155AA}" presName="connectorText" presStyleLbl="sibTrans2D1" presStyleIdx="1" presStyleCnt="2"/>
      <dgm:spPr/>
    </dgm:pt>
    <dgm:pt modelId="{85B5726D-6F2A-4EBA-A65B-D00EDCDFC63C}" type="pres">
      <dgm:prSet presAssocID="{B7A42E0E-9E65-487D-9CD7-306EF9D0CAC4}" presName="node" presStyleLbl="node1" presStyleIdx="2" presStyleCnt="3">
        <dgm:presLayoutVars>
          <dgm:bulletEnabled val="1"/>
        </dgm:presLayoutVars>
      </dgm:prSet>
      <dgm:spPr/>
    </dgm:pt>
  </dgm:ptLst>
  <dgm:cxnLst>
    <dgm:cxn modelId="{202AEC34-E2C4-4B84-8DE6-6F9DDC7119ED}" type="presOf" srcId="{3C228F97-765B-4C0E-98AC-BA71879155AA}" destId="{5D3AA5DA-B1CB-4133-962A-A88EC45DB814}" srcOrd="1" destOrd="0" presId="urn:microsoft.com/office/officeart/2005/8/layout/process1"/>
    <dgm:cxn modelId="{F7329F35-418C-45D0-93C4-0246CAD31116}" type="presOf" srcId="{7E68142A-A7BA-4F1D-9F7E-131A75A433D5}" destId="{CA0B0437-164A-4B2E-9242-45E3C69726BD}" srcOrd="1" destOrd="0" presId="urn:microsoft.com/office/officeart/2005/8/layout/process1"/>
    <dgm:cxn modelId="{BD55BC3B-052E-4FB5-9C3E-8C6FC11B9CED}" type="presOf" srcId="{EA5E370C-A3AF-4BEC-9ADA-8E34912D22C7}" destId="{FA4976AA-6160-4CF5-81AD-79AE76360321}" srcOrd="0" destOrd="0" presId="urn:microsoft.com/office/officeart/2005/8/layout/process1"/>
    <dgm:cxn modelId="{2BA00F9F-ECF1-4529-864C-3286DD50F35B}" type="presOf" srcId="{7E68142A-A7BA-4F1D-9F7E-131A75A433D5}" destId="{51194821-EB29-4BA8-BF82-E398E582765C}" srcOrd="0" destOrd="0" presId="urn:microsoft.com/office/officeart/2005/8/layout/process1"/>
    <dgm:cxn modelId="{931347A0-79BE-4B75-B9C4-D6FDC122D99D}" type="presOf" srcId="{C7A63048-F5D2-4EC7-B4A3-ACBF80A218D8}" destId="{E24C730C-1478-4341-871B-BC8CE6CBC792}" srcOrd="0" destOrd="0" presId="urn:microsoft.com/office/officeart/2005/8/layout/process1"/>
    <dgm:cxn modelId="{2E4543B7-E3ED-4058-AEAA-118D6BD7FB77}" type="presOf" srcId="{B7A42E0E-9E65-487D-9CD7-306EF9D0CAC4}" destId="{85B5726D-6F2A-4EBA-A65B-D00EDCDFC63C}" srcOrd="0" destOrd="0" presId="urn:microsoft.com/office/officeart/2005/8/layout/process1"/>
    <dgm:cxn modelId="{64F7F9BB-EA5A-466E-9B67-3C6A242C0F54}" srcId="{302CA016-2713-4150-8A7F-143C4C85F00D}" destId="{C7A63048-F5D2-4EC7-B4A3-ACBF80A218D8}" srcOrd="1" destOrd="0" parTransId="{8B622A26-D5DE-4318-A3E2-54EB07BA7248}" sibTransId="{3C228F97-765B-4C0E-98AC-BA71879155AA}"/>
    <dgm:cxn modelId="{003890BC-AA30-489D-89FD-0A08C78CCD44}" type="presOf" srcId="{302CA016-2713-4150-8A7F-143C4C85F00D}" destId="{8865FA74-7FD6-417C-A871-F0FFCA275A65}" srcOrd="0" destOrd="0" presId="urn:microsoft.com/office/officeart/2005/8/layout/process1"/>
    <dgm:cxn modelId="{72F05AC7-4585-4C1F-AF50-FB2C8391A4CF}" type="presOf" srcId="{3C228F97-765B-4C0E-98AC-BA71879155AA}" destId="{C3C19BED-1CE6-4DDA-A265-40634BFD884E}" srcOrd="0" destOrd="0" presId="urn:microsoft.com/office/officeart/2005/8/layout/process1"/>
    <dgm:cxn modelId="{9A4BB2CA-91CB-4AD9-818B-51C4571F2CE3}" srcId="{302CA016-2713-4150-8A7F-143C4C85F00D}" destId="{EA5E370C-A3AF-4BEC-9ADA-8E34912D22C7}" srcOrd="0" destOrd="0" parTransId="{FA47D643-059E-4BE6-975B-82E47172BBFD}" sibTransId="{7E68142A-A7BA-4F1D-9F7E-131A75A433D5}"/>
    <dgm:cxn modelId="{A19250E4-3EDF-4D24-9D88-BC6333FD617B}" srcId="{302CA016-2713-4150-8A7F-143C4C85F00D}" destId="{B7A42E0E-9E65-487D-9CD7-306EF9D0CAC4}" srcOrd="2" destOrd="0" parTransId="{437FDD49-E8F2-4490-BF20-B7AAF97EBE09}" sibTransId="{A0044C64-43E5-4B6D-8092-B753574F4ADD}"/>
    <dgm:cxn modelId="{39345D92-534B-43AA-9E15-393F6702671D}" type="presParOf" srcId="{8865FA74-7FD6-417C-A871-F0FFCA275A65}" destId="{FA4976AA-6160-4CF5-81AD-79AE76360321}" srcOrd="0" destOrd="0" presId="urn:microsoft.com/office/officeart/2005/8/layout/process1"/>
    <dgm:cxn modelId="{CC5A9204-0B51-45E9-84F9-78821A7E709C}" type="presParOf" srcId="{8865FA74-7FD6-417C-A871-F0FFCA275A65}" destId="{51194821-EB29-4BA8-BF82-E398E582765C}" srcOrd="1" destOrd="0" presId="urn:microsoft.com/office/officeart/2005/8/layout/process1"/>
    <dgm:cxn modelId="{05585B9E-DD10-4B92-B450-83CD03CEA69C}" type="presParOf" srcId="{51194821-EB29-4BA8-BF82-E398E582765C}" destId="{CA0B0437-164A-4B2E-9242-45E3C69726BD}" srcOrd="0" destOrd="0" presId="urn:microsoft.com/office/officeart/2005/8/layout/process1"/>
    <dgm:cxn modelId="{282C7A18-16F4-4FA5-A115-C5AF03F35923}" type="presParOf" srcId="{8865FA74-7FD6-417C-A871-F0FFCA275A65}" destId="{E24C730C-1478-4341-871B-BC8CE6CBC792}" srcOrd="2" destOrd="0" presId="urn:microsoft.com/office/officeart/2005/8/layout/process1"/>
    <dgm:cxn modelId="{64343D72-AEEB-4045-AD0D-438D90FE13A2}" type="presParOf" srcId="{8865FA74-7FD6-417C-A871-F0FFCA275A65}" destId="{C3C19BED-1CE6-4DDA-A265-40634BFD884E}" srcOrd="3" destOrd="0" presId="urn:microsoft.com/office/officeart/2005/8/layout/process1"/>
    <dgm:cxn modelId="{44642592-4650-41ED-8667-F978A9757ED9}" type="presParOf" srcId="{C3C19BED-1CE6-4DDA-A265-40634BFD884E}" destId="{5D3AA5DA-B1CB-4133-962A-A88EC45DB814}" srcOrd="0" destOrd="0" presId="urn:microsoft.com/office/officeart/2005/8/layout/process1"/>
    <dgm:cxn modelId="{631F6DCF-8501-4380-8A46-F5DC30284E28}" type="presParOf" srcId="{8865FA74-7FD6-417C-A871-F0FFCA275A65}" destId="{85B5726D-6F2A-4EBA-A65B-D00EDCDFC63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3098510-8A0C-4D4C-B6EB-50B7E0146D2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D55D40-8838-4254-96D0-BAB888EA8591}">
      <dgm:prSet phldrT="[Text]"/>
      <dgm:spPr/>
      <dgm:t>
        <a:bodyPr/>
        <a:lstStyle/>
        <a:p>
          <a:r>
            <a:rPr lang="en-US" dirty="0"/>
            <a:t>Start 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C82F4D25-0F38-49CA-8112-BFB49FC57D3D}" type="parTrans" cxnId="{6AA81F04-E2FE-4EAB-94B4-3B6951D2B875}">
      <dgm:prSet/>
      <dgm:spPr/>
      <dgm:t>
        <a:bodyPr/>
        <a:lstStyle/>
        <a:p>
          <a:endParaRPr lang="en-US"/>
        </a:p>
      </dgm:t>
    </dgm:pt>
    <dgm:pt modelId="{49741C81-9929-45FA-8109-E88BD77E08DA}" type="sibTrans" cxnId="{6AA81F04-E2FE-4EAB-94B4-3B6951D2B875}">
      <dgm:prSet/>
      <dgm:spPr/>
      <dgm:t>
        <a:bodyPr/>
        <a:lstStyle/>
        <a:p>
          <a:endParaRPr lang="en-US"/>
        </a:p>
      </dgm:t>
    </dgm:pt>
    <dgm:pt modelId="{29C11AA1-969A-4578-84A5-22E554868A97}">
      <dgm:prSet phldrT="[Text]"/>
      <dgm:spPr/>
      <dgm:t>
        <a:bodyPr/>
        <a:lstStyle/>
        <a:p>
          <a:r>
            <a:rPr lang="en-US" dirty="0"/>
            <a:t>Start</a:t>
          </a:r>
        </a:p>
        <a:p>
          <a:r>
            <a:rPr lang="en-US" dirty="0" err="1"/>
            <a:t>funcB</a:t>
          </a:r>
          <a:r>
            <a:rPr lang="en-US" dirty="0"/>
            <a:t>()</a:t>
          </a:r>
        </a:p>
      </dgm:t>
    </dgm:pt>
    <dgm:pt modelId="{8A9D19E0-A54C-4EF2-A654-22A65E9AE2AA}" type="parTrans" cxnId="{BA20F693-A531-4CAE-8E22-03CC4CFFA8B5}">
      <dgm:prSet/>
      <dgm:spPr/>
      <dgm:t>
        <a:bodyPr/>
        <a:lstStyle/>
        <a:p>
          <a:endParaRPr lang="en-US"/>
        </a:p>
      </dgm:t>
    </dgm:pt>
    <dgm:pt modelId="{08619F9F-81C7-4A87-9C30-92B4A9089ADC}" type="sibTrans" cxnId="{BA20F693-A531-4CAE-8E22-03CC4CFFA8B5}">
      <dgm:prSet/>
      <dgm:spPr/>
      <dgm:t>
        <a:bodyPr/>
        <a:lstStyle/>
        <a:p>
          <a:endParaRPr lang="en-US"/>
        </a:p>
      </dgm:t>
    </dgm:pt>
    <dgm:pt modelId="{481ADD9D-0341-4E6B-B3E7-C5633B22326B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Await(idle) for </a:t>
          </a:r>
          <a:r>
            <a:rPr lang="en-US" dirty="0" err="1"/>
            <a:t>funcA</a:t>
          </a:r>
          <a:r>
            <a:rPr lang="en-US" dirty="0"/>
            <a:t> result</a:t>
          </a:r>
        </a:p>
      </dgm:t>
    </dgm:pt>
    <dgm:pt modelId="{4F634850-4216-4244-9FF9-AD43A086B2C6}" type="parTrans" cxnId="{DC933DE9-49E8-41B9-BAB1-A216ECAF4428}">
      <dgm:prSet/>
      <dgm:spPr/>
      <dgm:t>
        <a:bodyPr/>
        <a:lstStyle/>
        <a:p>
          <a:endParaRPr lang="en-US"/>
        </a:p>
      </dgm:t>
    </dgm:pt>
    <dgm:pt modelId="{CCF67F12-ED68-44D9-9D6B-0A7256BE5CD0}" type="sibTrans" cxnId="{DC933DE9-49E8-41B9-BAB1-A216ECAF4428}">
      <dgm:prSet/>
      <dgm:spPr/>
      <dgm:t>
        <a:bodyPr/>
        <a:lstStyle/>
        <a:p>
          <a:endParaRPr lang="en-US"/>
        </a:p>
      </dgm:t>
    </dgm:pt>
    <dgm:pt modelId="{69F18A8E-08BF-4F70-A28C-A4EC1006F3D1}">
      <dgm:prSet/>
      <dgm:spPr/>
      <dgm:t>
        <a:bodyPr/>
        <a:lstStyle/>
        <a:p>
          <a:r>
            <a:rPr lang="en-US" dirty="0"/>
            <a:t>finish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B2C49809-922F-4F74-AEBE-2348BACAE0E5}" type="parTrans" cxnId="{579F4317-119D-4804-B4FC-979B405524AE}">
      <dgm:prSet/>
      <dgm:spPr/>
      <dgm:t>
        <a:bodyPr/>
        <a:lstStyle/>
        <a:p>
          <a:endParaRPr lang="en-US"/>
        </a:p>
      </dgm:t>
    </dgm:pt>
    <dgm:pt modelId="{698160F1-DAED-4A8F-98F1-B58A000D0D46}" type="sibTrans" cxnId="{579F4317-119D-4804-B4FC-979B405524AE}">
      <dgm:prSet/>
      <dgm:spPr/>
      <dgm:t>
        <a:bodyPr/>
        <a:lstStyle/>
        <a:p>
          <a:endParaRPr lang="en-US"/>
        </a:p>
      </dgm:t>
    </dgm:pt>
    <dgm:pt modelId="{6F87E532-C974-4924-B9A1-C4A45ECDE630}">
      <dgm:prSet/>
      <dgm:spPr/>
      <dgm:t>
        <a:bodyPr/>
        <a:lstStyle/>
        <a:p>
          <a:r>
            <a:rPr lang="en-US" dirty="0"/>
            <a:t>Start/Finish</a:t>
          </a:r>
        </a:p>
        <a:p>
          <a:r>
            <a:rPr lang="en-US" dirty="0" err="1"/>
            <a:t>funcC</a:t>
          </a:r>
          <a:r>
            <a:rPr lang="en-US" dirty="0"/>
            <a:t>()</a:t>
          </a:r>
        </a:p>
      </dgm:t>
    </dgm:pt>
    <dgm:pt modelId="{7526EAB2-F36F-4FEA-B3E0-CD8AEB1792CC}" type="parTrans" cxnId="{447F447F-3D29-47EA-A9CE-63D172DD3C1E}">
      <dgm:prSet/>
      <dgm:spPr/>
      <dgm:t>
        <a:bodyPr/>
        <a:lstStyle/>
        <a:p>
          <a:endParaRPr lang="en-US"/>
        </a:p>
      </dgm:t>
    </dgm:pt>
    <dgm:pt modelId="{338B9E46-C3B9-4B49-8BD8-E73B1885E19A}" type="sibTrans" cxnId="{447F447F-3D29-47EA-A9CE-63D172DD3C1E}">
      <dgm:prSet/>
      <dgm:spPr/>
      <dgm:t>
        <a:bodyPr/>
        <a:lstStyle/>
        <a:p>
          <a:endParaRPr lang="en-US"/>
        </a:p>
      </dgm:t>
    </dgm:pt>
    <dgm:pt modelId="{92AA5FAC-6FDD-4970-98E9-B520BC61550D}">
      <dgm:prSet/>
      <dgm:spPr/>
      <dgm:t>
        <a:bodyPr/>
        <a:lstStyle/>
        <a:p>
          <a:r>
            <a:rPr lang="en-US" dirty="0" err="1"/>
            <a:t>Finich</a:t>
          </a:r>
          <a:endParaRPr lang="en-US" dirty="0"/>
        </a:p>
        <a:p>
          <a:r>
            <a:rPr lang="en-US" dirty="0" err="1"/>
            <a:t>funcB</a:t>
          </a:r>
          <a:endParaRPr lang="en-US" dirty="0"/>
        </a:p>
      </dgm:t>
    </dgm:pt>
    <dgm:pt modelId="{67683077-D2AD-436B-8BC1-39512A68D4AE}" type="parTrans" cxnId="{29B3C133-274E-47CC-B3B5-91FE4CD059EB}">
      <dgm:prSet/>
      <dgm:spPr/>
      <dgm:t>
        <a:bodyPr/>
        <a:lstStyle/>
        <a:p>
          <a:endParaRPr lang="en-US"/>
        </a:p>
      </dgm:t>
    </dgm:pt>
    <dgm:pt modelId="{1AA0AEAD-D0A7-4D72-A72C-D47966B06193}" type="sibTrans" cxnId="{29B3C133-274E-47CC-B3B5-91FE4CD059EB}">
      <dgm:prSet/>
      <dgm:spPr/>
      <dgm:t>
        <a:bodyPr/>
        <a:lstStyle/>
        <a:p>
          <a:endParaRPr lang="en-US"/>
        </a:p>
      </dgm:t>
    </dgm:pt>
    <dgm:pt modelId="{1A7DE900-5D26-4B34-BDA4-A09899FB7D96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Await(idle) for </a:t>
          </a:r>
          <a:r>
            <a:rPr lang="en-US" dirty="0" err="1"/>
            <a:t>funcB</a:t>
          </a:r>
          <a:r>
            <a:rPr lang="en-US" dirty="0"/>
            <a:t> result</a:t>
          </a:r>
        </a:p>
      </dgm:t>
    </dgm:pt>
    <dgm:pt modelId="{C1A1B492-0368-465A-901B-D412B0DADAEB}" type="parTrans" cxnId="{71310843-4E75-4B91-A72B-AD604083E6C5}">
      <dgm:prSet/>
      <dgm:spPr/>
      <dgm:t>
        <a:bodyPr/>
        <a:lstStyle/>
        <a:p>
          <a:endParaRPr lang="en-US"/>
        </a:p>
      </dgm:t>
    </dgm:pt>
    <dgm:pt modelId="{6A277887-2E60-49F3-A914-185C1C33E788}" type="sibTrans" cxnId="{71310843-4E75-4B91-A72B-AD604083E6C5}">
      <dgm:prSet/>
      <dgm:spPr/>
      <dgm:t>
        <a:bodyPr/>
        <a:lstStyle/>
        <a:p>
          <a:endParaRPr lang="en-US"/>
        </a:p>
      </dgm:t>
    </dgm:pt>
    <dgm:pt modelId="{FCCDA523-8BB0-44B9-A534-03F1522158A6}" type="pres">
      <dgm:prSet presAssocID="{F3098510-8A0C-4D4C-B6EB-50B7E0146D22}" presName="linearFlow" presStyleCnt="0">
        <dgm:presLayoutVars>
          <dgm:resizeHandles val="exact"/>
        </dgm:presLayoutVars>
      </dgm:prSet>
      <dgm:spPr/>
    </dgm:pt>
    <dgm:pt modelId="{CF9FA24D-1157-457D-A401-A583807B8023}" type="pres">
      <dgm:prSet presAssocID="{C7D55D40-8838-4254-96D0-BAB888EA8591}" presName="node" presStyleLbl="node1" presStyleIdx="0" presStyleCnt="7">
        <dgm:presLayoutVars>
          <dgm:bulletEnabled val="1"/>
        </dgm:presLayoutVars>
      </dgm:prSet>
      <dgm:spPr/>
    </dgm:pt>
    <dgm:pt modelId="{B28DD586-DE9D-4CC5-BD98-FCF9E535AA17}" type="pres">
      <dgm:prSet presAssocID="{49741C81-9929-45FA-8109-E88BD77E08DA}" presName="sibTrans" presStyleLbl="sibTrans2D1" presStyleIdx="0" presStyleCnt="6"/>
      <dgm:spPr/>
    </dgm:pt>
    <dgm:pt modelId="{D48FC39A-0F08-415D-B5D4-C1BF75F5091A}" type="pres">
      <dgm:prSet presAssocID="{49741C81-9929-45FA-8109-E88BD77E08DA}" presName="connectorText" presStyleLbl="sibTrans2D1" presStyleIdx="0" presStyleCnt="6"/>
      <dgm:spPr/>
    </dgm:pt>
    <dgm:pt modelId="{C3D52700-50F8-4E21-8BC5-0AB2CB03EE6F}" type="pres">
      <dgm:prSet presAssocID="{29C11AA1-969A-4578-84A5-22E554868A97}" presName="node" presStyleLbl="node1" presStyleIdx="1" presStyleCnt="7">
        <dgm:presLayoutVars>
          <dgm:bulletEnabled val="1"/>
        </dgm:presLayoutVars>
      </dgm:prSet>
      <dgm:spPr/>
    </dgm:pt>
    <dgm:pt modelId="{392D736C-C7AC-4395-B126-4849DC252E35}" type="pres">
      <dgm:prSet presAssocID="{08619F9F-81C7-4A87-9C30-92B4A9089ADC}" presName="sibTrans" presStyleLbl="sibTrans2D1" presStyleIdx="1" presStyleCnt="6"/>
      <dgm:spPr/>
    </dgm:pt>
    <dgm:pt modelId="{F76B868B-807D-47C5-B25C-69576B97F15F}" type="pres">
      <dgm:prSet presAssocID="{08619F9F-81C7-4A87-9C30-92B4A9089ADC}" presName="connectorText" presStyleLbl="sibTrans2D1" presStyleIdx="1" presStyleCnt="6"/>
      <dgm:spPr/>
    </dgm:pt>
    <dgm:pt modelId="{14577143-A26A-4F21-90F8-4334792DA36F}" type="pres">
      <dgm:prSet presAssocID="{481ADD9D-0341-4E6B-B3E7-C5633B22326B}" presName="node" presStyleLbl="node1" presStyleIdx="2" presStyleCnt="7">
        <dgm:presLayoutVars>
          <dgm:bulletEnabled val="1"/>
        </dgm:presLayoutVars>
      </dgm:prSet>
      <dgm:spPr/>
    </dgm:pt>
    <dgm:pt modelId="{D59A904C-F9DA-4915-8BE9-52FF2D3AC89A}" type="pres">
      <dgm:prSet presAssocID="{CCF67F12-ED68-44D9-9D6B-0A7256BE5CD0}" presName="sibTrans" presStyleLbl="sibTrans2D1" presStyleIdx="2" presStyleCnt="6"/>
      <dgm:spPr/>
    </dgm:pt>
    <dgm:pt modelId="{1DB7BE06-7B9A-4A26-9548-ACBCE05F521E}" type="pres">
      <dgm:prSet presAssocID="{CCF67F12-ED68-44D9-9D6B-0A7256BE5CD0}" presName="connectorText" presStyleLbl="sibTrans2D1" presStyleIdx="2" presStyleCnt="6"/>
      <dgm:spPr/>
    </dgm:pt>
    <dgm:pt modelId="{BDD87B42-0479-4A70-9194-6ED81B1635E5}" type="pres">
      <dgm:prSet presAssocID="{69F18A8E-08BF-4F70-A28C-A4EC1006F3D1}" presName="node" presStyleLbl="node1" presStyleIdx="3" presStyleCnt="7">
        <dgm:presLayoutVars>
          <dgm:bulletEnabled val="1"/>
        </dgm:presLayoutVars>
      </dgm:prSet>
      <dgm:spPr/>
    </dgm:pt>
    <dgm:pt modelId="{5303DC2C-06DC-4D46-8557-E29129CB033D}" type="pres">
      <dgm:prSet presAssocID="{698160F1-DAED-4A8F-98F1-B58A000D0D46}" presName="sibTrans" presStyleLbl="sibTrans2D1" presStyleIdx="3" presStyleCnt="6"/>
      <dgm:spPr/>
    </dgm:pt>
    <dgm:pt modelId="{8ADC1DE2-9E37-4DC5-BD82-0D423CA68B58}" type="pres">
      <dgm:prSet presAssocID="{698160F1-DAED-4A8F-98F1-B58A000D0D46}" presName="connectorText" presStyleLbl="sibTrans2D1" presStyleIdx="3" presStyleCnt="6"/>
      <dgm:spPr/>
    </dgm:pt>
    <dgm:pt modelId="{C01AB5DB-00B3-4C87-95A9-5FD2C5547311}" type="pres">
      <dgm:prSet presAssocID="{6F87E532-C974-4924-B9A1-C4A45ECDE630}" presName="node" presStyleLbl="node1" presStyleIdx="4" presStyleCnt="7">
        <dgm:presLayoutVars>
          <dgm:bulletEnabled val="1"/>
        </dgm:presLayoutVars>
      </dgm:prSet>
      <dgm:spPr/>
    </dgm:pt>
    <dgm:pt modelId="{D2722EB6-6618-4001-9C10-E768A9C7936B}" type="pres">
      <dgm:prSet presAssocID="{338B9E46-C3B9-4B49-8BD8-E73B1885E19A}" presName="sibTrans" presStyleLbl="sibTrans2D1" presStyleIdx="4" presStyleCnt="6"/>
      <dgm:spPr/>
    </dgm:pt>
    <dgm:pt modelId="{8B28FF1E-7E89-4BA7-AEB0-34ADAAFB5DB7}" type="pres">
      <dgm:prSet presAssocID="{338B9E46-C3B9-4B49-8BD8-E73B1885E19A}" presName="connectorText" presStyleLbl="sibTrans2D1" presStyleIdx="4" presStyleCnt="6"/>
      <dgm:spPr/>
    </dgm:pt>
    <dgm:pt modelId="{A4DE6B46-58DE-4ACF-AE53-58B1954287A0}" type="pres">
      <dgm:prSet presAssocID="{1A7DE900-5D26-4B34-BDA4-A09899FB7D96}" presName="node" presStyleLbl="node1" presStyleIdx="5" presStyleCnt="7">
        <dgm:presLayoutVars>
          <dgm:bulletEnabled val="1"/>
        </dgm:presLayoutVars>
      </dgm:prSet>
      <dgm:spPr/>
    </dgm:pt>
    <dgm:pt modelId="{90B2CCAB-7381-4BFC-B669-A4FA9DD8D148}" type="pres">
      <dgm:prSet presAssocID="{6A277887-2E60-49F3-A914-185C1C33E788}" presName="sibTrans" presStyleLbl="sibTrans2D1" presStyleIdx="5" presStyleCnt="6"/>
      <dgm:spPr/>
    </dgm:pt>
    <dgm:pt modelId="{BF95B8A4-2CC3-4B7E-8EF2-4137FAEEEA01}" type="pres">
      <dgm:prSet presAssocID="{6A277887-2E60-49F3-A914-185C1C33E788}" presName="connectorText" presStyleLbl="sibTrans2D1" presStyleIdx="5" presStyleCnt="6"/>
      <dgm:spPr/>
    </dgm:pt>
    <dgm:pt modelId="{F53105D2-D321-44E3-BD5C-A79E88345C7B}" type="pres">
      <dgm:prSet presAssocID="{92AA5FAC-6FDD-4970-98E9-B520BC61550D}" presName="node" presStyleLbl="node1" presStyleIdx="6" presStyleCnt="7">
        <dgm:presLayoutVars>
          <dgm:bulletEnabled val="1"/>
        </dgm:presLayoutVars>
      </dgm:prSet>
      <dgm:spPr/>
    </dgm:pt>
  </dgm:ptLst>
  <dgm:cxnLst>
    <dgm:cxn modelId="{082DA800-5A72-4596-A24B-61D4828A90E4}" type="presOf" srcId="{49741C81-9929-45FA-8109-E88BD77E08DA}" destId="{D48FC39A-0F08-415D-B5D4-C1BF75F5091A}" srcOrd="1" destOrd="0" presId="urn:microsoft.com/office/officeart/2005/8/layout/process2"/>
    <dgm:cxn modelId="{43C8E100-AEE3-4CD6-9964-FC1B43E00465}" type="presOf" srcId="{92AA5FAC-6FDD-4970-98E9-B520BC61550D}" destId="{F53105D2-D321-44E3-BD5C-A79E88345C7B}" srcOrd="0" destOrd="0" presId="urn:microsoft.com/office/officeart/2005/8/layout/process2"/>
    <dgm:cxn modelId="{6AA81F04-E2FE-4EAB-94B4-3B6951D2B875}" srcId="{F3098510-8A0C-4D4C-B6EB-50B7E0146D22}" destId="{C7D55D40-8838-4254-96D0-BAB888EA8591}" srcOrd="0" destOrd="0" parTransId="{C82F4D25-0F38-49CA-8112-BFB49FC57D3D}" sibTransId="{49741C81-9929-45FA-8109-E88BD77E08DA}"/>
    <dgm:cxn modelId="{579F4317-119D-4804-B4FC-979B405524AE}" srcId="{F3098510-8A0C-4D4C-B6EB-50B7E0146D22}" destId="{69F18A8E-08BF-4F70-A28C-A4EC1006F3D1}" srcOrd="3" destOrd="0" parTransId="{B2C49809-922F-4F74-AEBE-2348BACAE0E5}" sibTransId="{698160F1-DAED-4A8F-98F1-B58A000D0D46}"/>
    <dgm:cxn modelId="{7DECE41E-8D14-45E8-A0F1-E479160539A1}" type="presOf" srcId="{6A277887-2E60-49F3-A914-185C1C33E788}" destId="{BF95B8A4-2CC3-4B7E-8EF2-4137FAEEEA01}" srcOrd="1" destOrd="0" presId="urn:microsoft.com/office/officeart/2005/8/layout/process2"/>
    <dgm:cxn modelId="{29B3C133-274E-47CC-B3B5-91FE4CD059EB}" srcId="{F3098510-8A0C-4D4C-B6EB-50B7E0146D22}" destId="{92AA5FAC-6FDD-4970-98E9-B520BC61550D}" srcOrd="6" destOrd="0" parTransId="{67683077-D2AD-436B-8BC1-39512A68D4AE}" sibTransId="{1AA0AEAD-D0A7-4D72-A72C-D47966B06193}"/>
    <dgm:cxn modelId="{A0F8875E-B9D2-4D5C-BE14-16141C6D0287}" type="presOf" srcId="{6F87E532-C974-4924-B9A1-C4A45ECDE630}" destId="{C01AB5DB-00B3-4C87-95A9-5FD2C5547311}" srcOrd="0" destOrd="0" presId="urn:microsoft.com/office/officeart/2005/8/layout/process2"/>
    <dgm:cxn modelId="{71310843-4E75-4B91-A72B-AD604083E6C5}" srcId="{F3098510-8A0C-4D4C-B6EB-50B7E0146D22}" destId="{1A7DE900-5D26-4B34-BDA4-A09899FB7D96}" srcOrd="5" destOrd="0" parTransId="{C1A1B492-0368-465A-901B-D412B0DADAEB}" sibTransId="{6A277887-2E60-49F3-A914-185C1C33E788}"/>
    <dgm:cxn modelId="{37EEB745-D796-4038-9E87-157BBE61F8BB}" type="presOf" srcId="{CCF67F12-ED68-44D9-9D6B-0A7256BE5CD0}" destId="{D59A904C-F9DA-4915-8BE9-52FF2D3AC89A}" srcOrd="0" destOrd="0" presId="urn:microsoft.com/office/officeart/2005/8/layout/process2"/>
    <dgm:cxn modelId="{447F447F-3D29-47EA-A9CE-63D172DD3C1E}" srcId="{F3098510-8A0C-4D4C-B6EB-50B7E0146D22}" destId="{6F87E532-C974-4924-B9A1-C4A45ECDE630}" srcOrd="4" destOrd="0" parTransId="{7526EAB2-F36F-4FEA-B3E0-CD8AEB1792CC}" sibTransId="{338B9E46-C3B9-4B49-8BD8-E73B1885E19A}"/>
    <dgm:cxn modelId="{69A84980-20F3-4021-A805-25C04A8A6D9F}" type="presOf" srcId="{F3098510-8A0C-4D4C-B6EB-50B7E0146D22}" destId="{FCCDA523-8BB0-44B9-A534-03F1522158A6}" srcOrd="0" destOrd="0" presId="urn:microsoft.com/office/officeart/2005/8/layout/process2"/>
    <dgm:cxn modelId="{BF5F6182-3364-487C-B23A-21F3F4573D14}" type="presOf" srcId="{69F18A8E-08BF-4F70-A28C-A4EC1006F3D1}" destId="{BDD87B42-0479-4A70-9194-6ED81B1635E5}" srcOrd="0" destOrd="0" presId="urn:microsoft.com/office/officeart/2005/8/layout/process2"/>
    <dgm:cxn modelId="{BA20F693-A531-4CAE-8E22-03CC4CFFA8B5}" srcId="{F3098510-8A0C-4D4C-B6EB-50B7E0146D22}" destId="{29C11AA1-969A-4578-84A5-22E554868A97}" srcOrd="1" destOrd="0" parTransId="{8A9D19E0-A54C-4EF2-A654-22A65E9AE2AA}" sibTransId="{08619F9F-81C7-4A87-9C30-92B4A9089ADC}"/>
    <dgm:cxn modelId="{6ACCBEB2-B234-4F76-AF47-C6C043B05657}" type="presOf" srcId="{698160F1-DAED-4A8F-98F1-B58A000D0D46}" destId="{8ADC1DE2-9E37-4DC5-BD82-0D423CA68B58}" srcOrd="1" destOrd="0" presId="urn:microsoft.com/office/officeart/2005/8/layout/process2"/>
    <dgm:cxn modelId="{AD30C5BA-9ABE-45E4-85E9-8771AA24FECA}" type="presOf" srcId="{6A277887-2E60-49F3-A914-185C1C33E788}" destId="{90B2CCAB-7381-4BFC-B669-A4FA9DD8D148}" srcOrd="0" destOrd="0" presId="urn:microsoft.com/office/officeart/2005/8/layout/process2"/>
    <dgm:cxn modelId="{02AED5CA-80B0-4A79-B512-21106787DE4E}" type="presOf" srcId="{29C11AA1-969A-4578-84A5-22E554868A97}" destId="{C3D52700-50F8-4E21-8BC5-0AB2CB03EE6F}" srcOrd="0" destOrd="0" presId="urn:microsoft.com/office/officeart/2005/8/layout/process2"/>
    <dgm:cxn modelId="{6B53F6D3-F060-42CF-91BC-90E7D4F6315E}" type="presOf" srcId="{338B9E46-C3B9-4B49-8BD8-E73B1885E19A}" destId="{8B28FF1E-7E89-4BA7-AEB0-34ADAAFB5DB7}" srcOrd="1" destOrd="0" presId="urn:microsoft.com/office/officeart/2005/8/layout/process2"/>
    <dgm:cxn modelId="{761E11D6-F46D-4F21-B27B-AEF86A6F5C03}" type="presOf" srcId="{481ADD9D-0341-4E6B-B3E7-C5633B22326B}" destId="{14577143-A26A-4F21-90F8-4334792DA36F}" srcOrd="0" destOrd="0" presId="urn:microsoft.com/office/officeart/2005/8/layout/process2"/>
    <dgm:cxn modelId="{2E8E86D7-46B0-46B0-BB9B-AA06F0D291FF}" type="presOf" srcId="{CCF67F12-ED68-44D9-9D6B-0A7256BE5CD0}" destId="{1DB7BE06-7B9A-4A26-9548-ACBCE05F521E}" srcOrd="1" destOrd="0" presId="urn:microsoft.com/office/officeart/2005/8/layout/process2"/>
    <dgm:cxn modelId="{2BA579D8-5825-430B-A5CB-8C62010C03F0}" type="presOf" srcId="{C7D55D40-8838-4254-96D0-BAB888EA8591}" destId="{CF9FA24D-1157-457D-A401-A583807B8023}" srcOrd="0" destOrd="0" presId="urn:microsoft.com/office/officeart/2005/8/layout/process2"/>
    <dgm:cxn modelId="{94F136E1-41EA-46A3-A54E-89D7582ADABB}" type="presOf" srcId="{1A7DE900-5D26-4B34-BDA4-A09899FB7D96}" destId="{A4DE6B46-58DE-4ACF-AE53-58B1954287A0}" srcOrd="0" destOrd="0" presId="urn:microsoft.com/office/officeart/2005/8/layout/process2"/>
    <dgm:cxn modelId="{DC933DE9-49E8-41B9-BAB1-A216ECAF4428}" srcId="{F3098510-8A0C-4D4C-B6EB-50B7E0146D22}" destId="{481ADD9D-0341-4E6B-B3E7-C5633B22326B}" srcOrd="2" destOrd="0" parTransId="{4F634850-4216-4244-9FF9-AD43A086B2C6}" sibTransId="{CCF67F12-ED68-44D9-9D6B-0A7256BE5CD0}"/>
    <dgm:cxn modelId="{BC6E90EC-4147-496E-A0D0-9D9E6E6E273E}" type="presOf" srcId="{338B9E46-C3B9-4B49-8BD8-E73B1885E19A}" destId="{D2722EB6-6618-4001-9C10-E768A9C7936B}" srcOrd="0" destOrd="0" presId="urn:microsoft.com/office/officeart/2005/8/layout/process2"/>
    <dgm:cxn modelId="{7CC165F2-E8B4-4DD2-BD02-C21D5B0B5A6B}" type="presOf" srcId="{08619F9F-81C7-4A87-9C30-92B4A9089ADC}" destId="{F76B868B-807D-47C5-B25C-69576B97F15F}" srcOrd="1" destOrd="0" presId="urn:microsoft.com/office/officeart/2005/8/layout/process2"/>
    <dgm:cxn modelId="{F284D3F6-23D5-4BCF-AE3A-EFE04E8FBBCF}" type="presOf" srcId="{49741C81-9929-45FA-8109-E88BD77E08DA}" destId="{B28DD586-DE9D-4CC5-BD98-FCF9E535AA17}" srcOrd="0" destOrd="0" presId="urn:microsoft.com/office/officeart/2005/8/layout/process2"/>
    <dgm:cxn modelId="{68721CFD-250A-498D-AF0D-C0C901EF3FE3}" type="presOf" srcId="{698160F1-DAED-4A8F-98F1-B58A000D0D46}" destId="{5303DC2C-06DC-4D46-8557-E29129CB033D}" srcOrd="0" destOrd="0" presId="urn:microsoft.com/office/officeart/2005/8/layout/process2"/>
    <dgm:cxn modelId="{E20048FD-B88C-487C-B233-2D5D40029202}" type="presOf" srcId="{08619F9F-81C7-4A87-9C30-92B4A9089ADC}" destId="{392D736C-C7AC-4395-B126-4849DC252E35}" srcOrd="0" destOrd="0" presId="urn:microsoft.com/office/officeart/2005/8/layout/process2"/>
    <dgm:cxn modelId="{63C023DA-D6FA-48A1-BD9A-D4949A2C29E5}" type="presParOf" srcId="{FCCDA523-8BB0-44B9-A534-03F1522158A6}" destId="{CF9FA24D-1157-457D-A401-A583807B8023}" srcOrd="0" destOrd="0" presId="urn:microsoft.com/office/officeart/2005/8/layout/process2"/>
    <dgm:cxn modelId="{51078F12-2E1C-4802-9478-8617082998D3}" type="presParOf" srcId="{FCCDA523-8BB0-44B9-A534-03F1522158A6}" destId="{B28DD586-DE9D-4CC5-BD98-FCF9E535AA17}" srcOrd="1" destOrd="0" presId="urn:microsoft.com/office/officeart/2005/8/layout/process2"/>
    <dgm:cxn modelId="{202F014B-6825-49A8-9505-A73DE99471D4}" type="presParOf" srcId="{B28DD586-DE9D-4CC5-BD98-FCF9E535AA17}" destId="{D48FC39A-0F08-415D-B5D4-C1BF75F5091A}" srcOrd="0" destOrd="0" presId="urn:microsoft.com/office/officeart/2005/8/layout/process2"/>
    <dgm:cxn modelId="{87C8BD16-233C-4D82-B086-56594B749E13}" type="presParOf" srcId="{FCCDA523-8BB0-44B9-A534-03F1522158A6}" destId="{C3D52700-50F8-4E21-8BC5-0AB2CB03EE6F}" srcOrd="2" destOrd="0" presId="urn:microsoft.com/office/officeart/2005/8/layout/process2"/>
    <dgm:cxn modelId="{C69508DB-F18C-40D5-9729-9B6367BF41ED}" type="presParOf" srcId="{FCCDA523-8BB0-44B9-A534-03F1522158A6}" destId="{392D736C-C7AC-4395-B126-4849DC252E35}" srcOrd="3" destOrd="0" presId="urn:microsoft.com/office/officeart/2005/8/layout/process2"/>
    <dgm:cxn modelId="{392ABC07-8DA0-43EF-8955-4888DC6099FC}" type="presParOf" srcId="{392D736C-C7AC-4395-B126-4849DC252E35}" destId="{F76B868B-807D-47C5-B25C-69576B97F15F}" srcOrd="0" destOrd="0" presId="urn:microsoft.com/office/officeart/2005/8/layout/process2"/>
    <dgm:cxn modelId="{99FE3F56-CEDF-42C3-9059-9651B1B7239D}" type="presParOf" srcId="{FCCDA523-8BB0-44B9-A534-03F1522158A6}" destId="{14577143-A26A-4F21-90F8-4334792DA36F}" srcOrd="4" destOrd="0" presId="urn:microsoft.com/office/officeart/2005/8/layout/process2"/>
    <dgm:cxn modelId="{7E199BEE-7453-45B8-A5A6-E3DF5A974F61}" type="presParOf" srcId="{FCCDA523-8BB0-44B9-A534-03F1522158A6}" destId="{D59A904C-F9DA-4915-8BE9-52FF2D3AC89A}" srcOrd="5" destOrd="0" presId="urn:microsoft.com/office/officeart/2005/8/layout/process2"/>
    <dgm:cxn modelId="{682034AA-64FD-455F-A16A-C2F61839244F}" type="presParOf" srcId="{D59A904C-F9DA-4915-8BE9-52FF2D3AC89A}" destId="{1DB7BE06-7B9A-4A26-9548-ACBCE05F521E}" srcOrd="0" destOrd="0" presId="urn:microsoft.com/office/officeart/2005/8/layout/process2"/>
    <dgm:cxn modelId="{677D5E66-9617-4B85-B46E-8BE9D9911122}" type="presParOf" srcId="{FCCDA523-8BB0-44B9-A534-03F1522158A6}" destId="{BDD87B42-0479-4A70-9194-6ED81B1635E5}" srcOrd="6" destOrd="0" presId="urn:microsoft.com/office/officeart/2005/8/layout/process2"/>
    <dgm:cxn modelId="{B833E076-6F51-4B1E-92C2-654349648406}" type="presParOf" srcId="{FCCDA523-8BB0-44B9-A534-03F1522158A6}" destId="{5303DC2C-06DC-4D46-8557-E29129CB033D}" srcOrd="7" destOrd="0" presId="urn:microsoft.com/office/officeart/2005/8/layout/process2"/>
    <dgm:cxn modelId="{5E75E3DE-BA43-4D92-9521-96201ED6F8FD}" type="presParOf" srcId="{5303DC2C-06DC-4D46-8557-E29129CB033D}" destId="{8ADC1DE2-9E37-4DC5-BD82-0D423CA68B58}" srcOrd="0" destOrd="0" presId="urn:microsoft.com/office/officeart/2005/8/layout/process2"/>
    <dgm:cxn modelId="{B575AD13-0ADC-41F1-B8A3-701EE287242B}" type="presParOf" srcId="{FCCDA523-8BB0-44B9-A534-03F1522158A6}" destId="{C01AB5DB-00B3-4C87-95A9-5FD2C5547311}" srcOrd="8" destOrd="0" presId="urn:microsoft.com/office/officeart/2005/8/layout/process2"/>
    <dgm:cxn modelId="{6DD61443-9195-4932-89A2-EFA3CEBB8DCF}" type="presParOf" srcId="{FCCDA523-8BB0-44B9-A534-03F1522158A6}" destId="{D2722EB6-6618-4001-9C10-E768A9C7936B}" srcOrd="9" destOrd="0" presId="urn:microsoft.com/office/officeart/2005/8/layout/process2"/>
    <dgm:cxn modelId="{AB8A32BD-2665-4387-A8EF-6A03B1B6E190}" type="presParOf" srcId="{D2722EB6-6618-4001-9C10-E768A9C7936B}" destId="{8B28FF1E-7E89-4BA7-AEB0-34ADAAFB5DB7}" srcOrd="0" destOrd="0" presId="urn:microsoft.com/office/officeart/2005/8/layout/process2"/>
    <dgm:cxn modelId="{7925B883-BAE1-4696-BE15-651C82DFFC2F}" type="presParOf" srcId="{FCCDA523-8BB0-44B9-A534-03F1522158A6}" destId="{A4DE6B46-58DE-4ACF-AE53-58B1954287A0}" srcOrd="10" destOrd="0" presId="urn:microsoft.com/office/officeart/2005/8/layout/process2"/>
    <dgm:cxn modelId="{BDB7BC7D-8AD8-40D0-808A-ACF6308FC1D4}" type="presParOf" srcId="{FCCDA523-8BB0-44B9-A534-03F1522158A6}" destId="{90B2CCAB-7381-4BFC-B669-A4FA9DD8D148}" srcOrd="11" destOrd="0" presId="urn:microsoft.com/office/officeart/2005/8/layout/process2"/>
    <dgm:cxn modelId="{3D7EF1D4-F555-4AD5-B87C-F8305603C64F}" type="presParOf" srcId="{90B2CCAB-7381-4BFC-B669-A4FA9DD8D148}" destId="{BF95B8A4-2CC3-4B7E-8EF2-4137FAEEEA01}" srcOrd="0" destOrd="0" presId="urn:microsoft.com/office/officeart/2005/8/layout/process2"/>
    <dgm:cxn modelId="{7F658AD3-978A-40E8-88B7-332F29422380}" type="presParOf" srcId="{FCCDA523-8BB0-44B9-A534-03F1522158A6}" destId="{F53105D2-D321-44E3-BD5C-A79E88345C7B}" srcOrd="1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A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1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B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1" custLinFactNeighborX="0" custLinFactNeighborY="-1115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3098510-8A0C-4D4C-B6EB-50B7E0146D2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D55D40-8838-4254-96D0-BAB888EA8591}">
      <dgm:prSet phldrT="[Text]"/>
      <dgm:spPr/>
      <dgm:t>
        <a:bodyPr/>
        <a:lstStyle/>
        <a:p>
          <a:r>
            <a:rPr lang="en-US" dirty="0"/>
            <a:t>Start 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C82F4D25-0F38-49CA-8112-BFB49FC57D3D}" type="parTrans" cxnId="{6AA81F04-E2FE-4EAB-94B4-3B6951D2B875}">
      <dgm:prSet/>
      <dgm:spPr/>
      <dgm:t>
        <a:bodyPr/>
        <a:lstStyle/>
        <a:p>
          <a:endParaRPr lang="en-US"/>
        </a:p>
      </dgm:t>
    </dgm:pt>
    <dgm:pt modelId="{49741C81-9929-45FA-8109-E88BD77E08DA}" type="sibTrans" cxnId="{6AA81F04-E2FE-4EAB-94B4-3B6951D2B875}">
      <dgm:prSet/>
      <dgm:spPr/>
      <dgm:t>
        <a:bodyPr/>
        <a:lstStyle/>
        <a:p>
          <a:endParaRPr lang="en-US"/>
        </a:p>
      </dgm:t>
    </dgm:pt>
    <dgm:pt modelId="{29C11AA1-969A-4578-84A5-22E554868A97}">
      <dgm:prSet phldrT="[Text]"/>
      <dgm:spPr/>
      <dgm:t>
        <a:bodyPr/>
        <a:lstStyle/>
        <a:p>
          <a:r>
            <a:rPr lang="en-US" dirty="0"/>
            <a:t>Start</a:t>
          </a:r>
        </a:p>
        <a:p>
          <a:r>
            <a:rPr lang="en-US" dirty="0" err="1"/>
            <a:t>funcB</a:t>
          </a:r>
          <a:r>
            <a:rPr lang="en-US" dirty="0"/>
            <a:t>()</a:t>
          </a:r>
        </a:p>
      </dgm:t>
    </dgm:pt>
    <dgm:pt modelId="{8A9D19E0-A54C-4EF2-A654-22A65E9AE2AA}" type="parTrans" cxnId="{BA20F693-A531-4CAE-8E22-03CC4CFFA8B5}">
      <dgm:prSet/>
      <dgm:spPr/>
      <dgm:t>
        <a:bodyPr/>
        <a:lstStyle/>
        <a:p>
          <a:endParaRPr lang="en-US"/>
        </a:p>
      </dgm:t>
    </dgm:pt>
    <dgm:pt modelId="{08619F9F-81C7-4A87-9C30-92B4A9089ADC}" type="sibTrans" cxnId="{BA20F693-A531-4CAE-8E22-03CC4CFFA8B5}">
      <dgm:prSet/>
      <dgm:spPr/>
      <dgm:t>
        <a:bodyPr/>
        <a:lstStyle/>
        <a:p>
          <a:endParaRPr lang="en-US"/>
        </a:p>
      </dgm:t>
    </dgm:pt>
    <dgm:pt modelId="{6F87E532-C974-4924-B9A1-C4A45ECDE630}">
      <dgm:prSet/>
      <dgm:spPr/>
      <dgm:t>
        <a:bodyPr/>
        <a:lstStyle/>
        <a:p>
          <a:r>
            <a:rPr lang="en-US" dirty="0"/>
            <a:t>Start/Finish</a:t>
          </a:r>
        </a:p>
        <a:p>
          <a:r>
            <a:rPr lang="en-US" dirty="0" err="1"/>
            <a:t>funcC</a:t>
          </a:r>
          <a:r>
            <a:rPr lang="en-US" dirty="0"/>
            <a:t>()</a:t>
          </a:r>
        </a:p>
      </dgm:t>
    </dgm:pt>
    <dgm:pt modelId="{7526EAB2-F36F-4FEA-B3E0-CD8AEB1792CC}" type="parTrans" cxnId="{447F447F-3D29-47EA-A9CE-63D172DD3C1E}">
      <dgm:prSet/>
      <dgm:spPr/>
      <dgm:t>
        <a:bodyPr/>
        <a:lstStyle/>
        <a:p>
          <a:endParaRPr lang="en-US"/>
        </a:p>
      </dgm:t>
    </dgm:pt>
    <dgm:pt modelId="{338B9E46-C3B9-4B49-8BD8-E73B1885E19A}" type="sibTrans" cxnId="{447F447F-3D29-47EA-A9CE-63D172DD3C1E}">
      <dgm:prSet/>
      <dgm:spPr/>
      <dgm:t>
        <a:bodyPr/>
        <a:lstStyle/>
        <a:p>
          <a:endParaRPr lang="en-US"/>
        </a:p>
      </dgm:t>
    </dgm:pt>
    <dgm:pt modelId="{FCCDA523-8BB0-44B9-A534-03F1522158A6}" type="pres">
      <dgm:prSet presAssocID="{F3098510-8A0C-4D4C-B6EB-50B7E0146D22}" presName="linearFlow" presStyleCnt="0">
        <dgm:presLayoutVars>
          <dgm:resizeHandles val="exact"/>
        </dgm:presLayoutVars>
      </dgm:prSet>
      <dgm:spPr/>
    </dgm:pt>
    <dgm:pt modelId="{CF9FA24D-1157-457D-A401-A583807B8023}" type="pres">
      <dgm:prSet presAssocID="{C7D55D40-8838-4254-96D0-BAB888EA8591}" presName="node" presStyleLbl="node1" presStyleIdx="0" presStyleCnt="3" custLinFactNeighborX="11942" custLinFactNeighborY="-6265">
        <dgm:presLayoutVars>
          <dgm:bulletEnabled val="1"/>
        </dgm:presLayoutVars>
      </dgm:prSet>
      <dgm:spPr/>
    </dgm:pt>
    <dgm:pt modelId="{B28DD586-DE9D-4CC5-BD98-FCF9E535AA17}" type="pres">
      <dgm:prSet presAssocID="{49741C81-9929-45FA-8109-E88BD77E08DA}" presName="sibTrans" presStyleLbl="sibTrans2D1" presStyleIdx="0" presStyleCnt="2" custScaleX="120564" custScaleY="56497"/>
      <dgm:spPr/>
    </dgm:pt>
    <dgm:pt modelId="{D48FC39A-0F08-415D-B5D4-C1BF75F5091A}" type="pres">
      <dgm:prSet presAssocID="{49741C81-9929-45FA-8109-E88BD77E08DA}" presName="connectorText" presStyleLbl="sibTrans2D1" presStyleIdx="0" presStyleCnt="2"/>
      <dgm:spPr/>
    </dgm:pt>
    <dgm:pt modelId="{C3D52700-50F8-4E21-8BC5-0AB2CB03EE6F}" type="pres">
      <dgm:prSet presAssocID="{29C11AA1-969A-4578-84A5-22E554868A97}" presName="node" presStyleLbl="node1" presStyleIdx="1" presStyleCnt="3" custScaleY="34634" custLinFactNeighborX="1394" custLinFactNeighborY="16697">
        <dgm:presLayoutVars>
          <dgm:bulletEnabled val="1"/>
        </dgm:presLayoutVars>
      </dgm:prSet>
      <dgm:spPr/>
    </dgm:pt>
    <dgm:pt modelId="{392D736C-C7AC-4395-B126-4849DC252E35}" type="pres">
      <dgm:prSet presAssocID="{08619F9F-81C7-4A87-9C30-92B4A9089ADC}" presName="sibTrans" presStyleLbl="sibTrans2D1" presStyleIdx="1" presStyleCnt="2" custScaleX="96929" custScaleY="61237"/>
      <dgm:spPr/>
    </dgm:pt>
    <dgm:pt modelId="{F76B868B-807D-47C5-B25C-69576B97F15F}" type="pres">
      <dgm:prSet presAssocID="{08619F9F-81C7-4A87-9C30-92B4A9089ADC}" presName="connectorText" presStyleLbl="sibTrans2D1" presStyleIdx="1" presStyleCnt="2"/>
      <dgm:spPr/>
    </dgm:pt>
    <dgm:pt modelId="{C01AB5DB-00B3-4C87-95A9-5FD2C5547311}" type="pres">
      <dgm:prSet presAssocID="{6F87E532-C974-4924-B9A1-C4A45ECDE630}" presName="node" presStyleLbl="node1" presStyleIdx="2" presStyleCnt="3" custScaleY="34691">
        <dgm:presLayoutVars>
          <dgm:bulletEnabled val="1"/>
        </dgm:presLayoutVars>
      </dgm:prSet>
      <dgm:spPr/>
    </dgm:pt>
  </dgm:ptLst>
  <dgm:cxnLst>
    <dgm:cxn modelId="{082DA800-5A72-4596-A24B-61D4828A90E4}" type="presOf" srcId="{49741C81-9929-45FA-8109-E88BD77E08DA}" destId="{D48FC39A-0F08-415D-B5D4-C1BF75F5091A}" srcOrd="1" destOrd="0" presId="urn:microsoft.com/office/officeart/2005/8/layout/process2"/>
    <dgm:cxn modelId="{6AA81F04-E2FE-4EAB-94B4-3B6951D2B875}" srcId="{F3098510-8A0C-4D4C-B6EB-50B7E0146D22}" destId="{C7D55D40-8838-4254-96D0-BAB888EA8591}" srcOrd="0" destOrd="0" parTransId="{C82F4D25-0F38-49CA-8112-BFB49FC57D3D}" sibTransId="{49741C81-9929-45FA-8109-E88BD77E08DA}"/>
    <dgm:cxn modelId="{A0F8875E-B9D2-4D5C-BE14-16141C6D0287}" type="presOf" srcId="{6F87E532-C974-4924-B9A1-C4A45ECDE630}" destId="{C01AB5DB-00B3-4C87-95A9-5FD2C5547311}" srcOrd="0" destOrd="0" presId="urn:microsoft.com/office/officeart/2005/8/layout/process2"/>
    <dgm:cxn modelId="{447F447F-3D29-47EA-A9CE-63D172DD3C1E}" srcId="{F3098510-8A0C-4D4C-B6EB-50B7E0146D22}" destId="{6F87E532-C974-4924-B9A1-C4A45ECDE630}" srcOrd="2" destOrd="0" parTransId="{7526EAB2-F36F-4FEA-B3E0-CD8AEB1792CC}" sibTransId="{338B9E46-C3B9-4B49-8BD8-E73B1885E19A}"/>
    <dgm:cxn modelId="{69A84980-20F3-4021-A805-25C04A8A6D9F}" type="presOf" srcId="{F3098510-8A0C-4D4C-B6EB-50B7E0146D22}" destId="{FCCDA523-8BB0-44B9-A534-03F1522158A6}" srcOrd="0" destOrd="0" presId="urn:microsoft.com/office/officeart/2005/8/layout/process2"/>
    <dgm:cxn modelId="{BA20F693-A531-4CAE-8E22-03CC4CFFA8B5}" srcId="{F3098510-8A0C-4D4C-B6EB-50B7E0146D22}" destId="{29C11AA1-969A-4578-84A5-22E554868A97}" srcOrd="1" destOrd="0" parTransId="{8A9D19E0-A54C-4EF2-A654-22A65E9AE2AA}" sibTransId="{08619F9F-81C7-4A87-9C30-92B4A9089ADC}"/>
    <dgm:cxn modelId="{02AED5CA-80B0-4A79-B512-21106787DE4E}" type="presOf" srcId="{29C11AA1-969A-4578-84A5-22E554868A97}" destId="{C3D52700-50F8-4E21-8BC5-0AB2CB03EE6F}" srcOrd="0" destOrd="0" presId="urn:microsoft.com/office/officeart/2005/8/layout/process2"/>
    <dgm:cxn modelId="{2BA579D8-5825-430B-A5CB-8C62010C03F0}" type="presOf" srcId="{C7D55D40-8838-4254-96D0-BAB888EA8591}" destId="{CF9FA24D-1157-457D-A401-A583807B8023}" srcOrd="0" destOrd="0" presId="urn:microsoft.com/office/officeart/2005/8/layout/process2"/>
    <dgm:cxn modelId="{7CC165F2-E8B4-4DD2-BD02-C21D5B0B5A6B}" type="presOf" srcId="{08619F9F-81C7-4A87-9C30-92B4A9089ADC}" destId="{F76B868B-807D-47C5-B25C-69576B97F15F}" srcOrd="1" destOrd="0" presId="urn:microsoft.com/office/officeart/2005/8/layout/process2"/>
    <dgm:cxn modelId="{F284D3F6-23D5-4BCF-AE3A-EFE04E8FBBCF}" type="presOf" srcId="{49741C81-9929-45FA-8109-E88BD77E08DA}" destId="{B28DD586-DE9D-4CC5-BD98-FCF9E535AA17}" srcOrd="0" destOrd="0" presId="urn:microsoft.com/office/officeart/2005/8/layout/process2"/>
    <dgm:cxn modelId="{E20048FD-B88C-487C-B233-2D5D40029202}" type="presOf" srcId="{08619F9F-81C7-4A87-9C30-92B4A9089ADC}" destId="{392D736C-C7AC-4395-B126-4849DC252E35}" srcOrd="0" destOrd="0" presId="urn:microsoft.com/office/officeart/2005/8/layout/process2"/>
    <dgm:cxn modelId="{63C023DA-D6FA-48A1-BD9A-D4949A2C29E5}" type="presParOf" srcId="{FCCDA523-8BB0-44B9-A534-03F1522158A6}" destId="{CF9FA24D-1157-457D-A401-A583807B8023}" srcOrd="0" destOrd="0" presId="urn:microsoft.com/office/officeart/2005/8/layout/process2"/>
    <dgm:cxn modelId="{51078F12-2E1C-4802-9478-8617082998D3}" type="presParOf" srcId="{FCCDA523-8BB0-44B9-A534-03F1522158A6}" destId="{B28DD586-DE9D-4CC5-BD98-FCF9E535AA17}" srcOrd="1" destOrd="0" presId="urn:microsoft.com/office/officeart/2005/8/layout/process2"/>
    <dgm:cxn modelId="{202F014B-6825-49A8-9505-A73DE99471D4}" type="presParOf" srcId="{B28DD586-DE9D-4CC5-BD98-FCF9E535AA17}" destId="{D48FC39A-0F08-415D-B5D4-C1BF75F5091A}" srcOrd="0" destOrd="0" presId="urn:microsoft.com/office/officeart/2005/8/layout/process2"/>
    <dgm:cxn modelId="{87C8BD16-233C-4D82-B086-56594B749E13}" type="presParOf" srcId="{FCCDA523-8BB0-44B9-A534-03F1522158A6}" destId="{C3D52700-50F8-4E21-8BC5-0AB2CB03EE6F}" srcOrd="2" destOrd="0" presId="urn:microsoft.com/office/officeart/2005/8/layout/process2"/>
    <dgm:cxn modelId="{C69508DB-F18C-40D5-9729-9B6367BF41ED}" type="presParOf" srcId="{FCCDA523-8BB0-44B9-A534-03F1522158A6}" destId="{392D736C-C7AC-4395-B126-4849DC252E35}" srcOrd="3" destOrd="0" presId="urn:microsoft.com/office/officeart/2005/8/layout/process2"/>
    <dgm:cxn modelId="{392ABC07-8DA0-43EF-8955-4888DC6099FC}" type="presParOf" srcId="{392D736C-C7AC-4395-B126-4849DC252E35}" destId="{F76B868B-807D-47C5-B25C-69576B97F15F}" srcOrd="0" destOrd="0" presId="urn:microsoft.com/office/officeart/2005/8/layout/process2"/>
    <dgm:cxn modelId="{B575AD13-0ADC-41F1-B8A3-701EE287242B}" type="presParOf" srcId="{FCCDA523-8BB0-44B9-A534-03F1522158A6}" destId="{C01AB5DB-00B3-4C87-95A9-5FD2C5547311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A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51840369-B182-4743-811B-C108EFD07594}">
      <dgm:prSet/>
      <dgm:spPr/>
      <dgm:t>
        <a:bodyPr/>
        <a:lstStyle/>
        <a:p>
          <a:r>
            <a:rPr lang="en-US" dirty="0"/>
            <a:t>Finish A</a:t>
          </a:r>
        </a:p>
      </dgm:t>
    </dgm:pt>
    <dgm:pt modelId="{C73A99DB-F9E5-42CA-A000-30F878DD63BD}" type="parTrans" cxnId="{18F40962-E070-42FE-9C07-AC48CA69C28F}">
      <dgm:prSet/>
      <dgm:spPr/>
      <dgm:t>
        <a:bodyPr/>
        <a:lstStyle/>
        <a:p>
          <a:endParaRPr lang="en-US"/>
        </a:p>
      </dgm:t>
    </dgm:pt>
    <dgm:pt modelId="{9081DADF-D186-496A-81C1-E781BB860C83}" type="sibTrans" cxnId="{18F40962-E070-42FE-9C07-AC48CA69C28F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2">
        <dgm:presLayoutVars>
          <dgm:bulletEnabled val="1"/>
        </dgm:presLayoutVars>
      </dgm:prSet>
      <dgm:spPr/>
    </dgm:pt>
    <dgm:pt modelId="{F370950A-B3EB-444B-AA65-B6BA5763CDBD}" type="pres">
      <dgm:prSet presAssocID="{FEDCD00F-A59D-42F7-A040-643E9E54BBE9}" presName="sibTrans" presStyleLbl="sibTrans2D1" presStyleIdx="0" presStyleCnt="1"/>
      <dgm:spPr/>
    </dgm:pt>
    <dgm:pt modelId="{9A4A075C-9832-4C4C-8D22-43A1CDEE8E41}" type="pres">
      <dgm:prSet presAssocID="{FEDCD00F-A59D-42F7-A040-643E9E54BBE9}" presName="connectorText" presStyleLbl="sibTrans2D1" presStyleIdx="0" presStyleCnt="1"/>
      <dgm:spPr/>
    </dgm:pt>
    <dgm:pt modelId="{3B39CF46-165A-4D08-8234-0C91CEF6F7C1}" type="pres">
      <dgm:prSet presAssocID="{51840369-B182-4743-811B-C108EFD07594}" presName="node" presStyleLbl="node1" presStyleIdx="1" presStyleCnt="2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9E7F2F5F-178F-49F7-A14D-1B0CADBB623F}" type="presOf" srcId="{FEDCD00F-A59D-42F7-A040-643E9E54BBE9}" destId="{9A4A075C-9832-4C4C-8D22-43A1CDEE8E41}" srcOrd="1" destOrd="0" presId="urn:microsoft.com/office/officeart/2005/8/layout/process2"/>
    <dgm:cxn modelId="{18F40962-E070-42FE-9C07-AC48CA69C28F}" srcId="{427835EA-211F-4D4F-9494-919A1E603897}" destId="{51840369-B182-4743-811B-C108EFD07594}" srcOrd="1" destOrd="0" parTransId="{C73A99DB-F9E5-42CA-A000-30F878DD63BD}" sibTransId="{9081DADF-D186-496A-81C1-E781BB860C83}"/>
    <dgm:cxn modelId="{72F41864-9EDE-4C8D-A0F0-B360CA166200}" type="presOf" srcId="{FEDCD00F-A59D-42F7-A040-643E9E54BBE9}" destId="{F370950A-B3EB-444B-AA65-B6BA5763CDBD}" srcOrd="0" destOrd="0" presId="urn:microsoft.com/office/officeart/2005/8/layout/process2"/>
    <dgm:cxn modelId="{4190BE92-AC66-494D-B593-ACF76F0F7CBE}" type="presOf" srcId="{51840369-B182-4743-811B-C108EFD07594}" destId="{3B39CF46-165A-4D08-8234-0C91CEF6F7C1}" srcOrd="0" destOrd="0" presId="urn:microsoft.com/office/officeart/2005/8/layout/process2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  <dgm:cxn modelId="{345E50BD-2F54-478B-AA1A-F867E90AB0AD}" type="presParOf" srcId="{9518832E-21B1-42CE-8B36-AF8592E18180}" destId="{F370950A-B3EB-444B-AA65-B6BA5763CDBD}" srcOrd="1" destOrd="0" presId="urn:microsoft.com/office/officeart/2005/8/layout/process2"/>
    <dgm:cxn modelId="{5DB6B0D7-7C8E-4C21-AE9F-43C8FB30F0A4}" type="presParOf" srcId="{F370950A-B3EB-444B-AA65-B6BA5763CDBD}" destId="{9A4A075C-9832-4C4C-8D22-43A1CDEE8E41}" srcOrd="0" destOrd="0" presId="urn:microsoft.com/office/officeart/2005/8/layout/process2"/>
    <dgm:cxn modelId="{372A250F-B7F2-4D53-B176-E8E686C32100}" type="presParOf" srcId="{9518832E-21B1-42CE-8B36-AF8592E18180}" destId="{3B39CF46-165A-4D08-8234-0C91CEF6F7C1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B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1EAFCBBC-7748-4D6D-B35F-130BC6A17872}">
      <dgm:prSet/>
      <dgm:spPr/>
      <dgm:t>
        <a:bodyPr/>
        <a:lstStyle/>
        <a:p>
          <a:r>
            <a:rPr lang="en-US" dirty="0"/>
            <a:t>Finish B</a:t>
          </a:r>
        </a:p>
      </dgm:t>
    </dgm:pt>
    <dgm:pt modelId="{28421F9E-A3D8-4059-B19D-0D14C8A0FA7B}" type="parTrans" cxnId="{845B08B5-6D8D-4CC3-9FD7-EAC2950699D6}">
      <dgm:prSet/>
      <dgm:spPr/>
      <dgm:t>
        <a:bodyPr/>
        <a:lstStyle/>
        <a:p>
          <a:endParaRPr lang="en-US"/>
        </a:p>
      </dgm:t>
    </dgm:pt>
    <dgm:pt modelId="{6D1A9592-6D08-43DA-9EBF-8A80F2ADFE26}" type="sibTrans" cxnId="{845B08B5-6D8D-4CC3-9FD7-EAC2950699D6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2" custLinFactNeighborX="0" custLinFactNeighborY="-1115">
        <dgm:presLayoutVars>
          <dgm:bulletEnabled val="1"/>
        </dgm:presLayoutVars>
      </dgm:prSet>
      <dgm:spPr/>
    </dgm:pt>
    <dgm:pt modelId="{16874E67-01C1-4F12-A424-7D904B81CCA6}" type="pres">
      <dgm:prSet presAssocID="{FEDCD00F-A59D-42F7-A040-643E9E54BBE9}" presName="sibTrans" presStyleLbl="sibTrans2D1" presStyleIdx="0" presStyleCnt="1"/>
      <dgm:spPr/>
    </dgm:pt>
    <dgm:pt modelId="{8103C7E0-32C7-4AA7-909F-5FDE776D2245}" type="pres">
      <dgm:prSet presAssocID="{FEDCD00F-A59D-42F7-A040-643E9E54BBE9}" presName="connectorText" presStyleLbl="sibTrans2D1" presStyleIdx="0" presStyleCnt="1"/>
      <dgm:spPr/>
    </dgm:pt>
    <dgm:pt modelId="{921376C2-AAD9-4C75-A937-2AA0C8289C0F}" type="pres">
      <dgm:prSet presAssocID="{1EAFCBBC-7748-4D6D-B35F-130BC6A17872}" presName="node" presStyleLbl="node1" presStyleIdx="1" presStyleCnt="2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9B46692B-AF7D-4679-A8F4-90E862B2FB85}" type="presOf" srcId="{1EAFCBBC-7748-4D6D-B35F-130BC6A17872}" destId="{921376C2-AAD9-4C75-A937-2AA0C8289C0F}" srcOrd="0" destOrd="0" presId="urn:microsoft.com/office/officeart/2005/8/layout/process2"/>
    <dgm:cxn modelId="{81D4DD78-CCA9-4828-981D-F791201C2D4B}" type="presOf" srcId="{FEDCD00F-A59D-42F7-A040-643E9E54BBE9}" destId="{8103C7E0-32C7-4AA7-909F-5FDE776D2245}" srcOrd="1" destOrd="0" presId="urn:microsoft.com/office/officeart/2005/8/layout/process2"/>
    <dgm:cxn modelId="{605D2398-CC7E-47D8-9143-3CF633019AEB}" type="presOf" srcId="{FEDCD00F-A59D-42F7-A040-643E9E54BBE9}" destId="{16874E67-01C1-4F12-A424-7D904B81CCA6}" srcOrd="0" destOrd="0" presId="urn:microsoft.com/office/officeart/2005/8/layout/process2"/>
    <dgm:cxn modelId="{845B08B5-6D8D-4CC3-9FD7-EAC2950699D6}" srcId="{427835EA-211F-4D4F-9494-919A1E603897}" destId="{1EAFCBBC-7748-4D6D-B35F-130BC6A17872}" srcOrd="1" destOrd="0" parTransId="{28421F9E-A3D8-4059-B19D-0D14C8A0FA7B}" sibTransId="{6D1A9592-6D08-43DA-9EBF-8A80F2ADFE26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  <dgm:cxn modelId="{A37421C1-DA2B-45C4-AF9D-3A6EB31664A4}" type="presParOf" srcId="{9518832E-21B1-42CE-8B36-AF8592E18180}" destId="{16874E67-01C1-4F12-A424-7D904B81CCA6}" srcOrd="1" destOrd="0" presId="urn:microsoft.com/office/officeart/2005/8/layout/process2"/>
    <dgm:cxn modelId="{3EECF449-94C3-474A-8F33-04BC61D06E06}" type="presParOf" srcId="{16874E67-01C1-4F12-A424-7D904B81CCA6}" destId="{8103C7E0-32C7-4AA7-909F-5FDE776D2245}" srcOrd="0" destOrd="0" presId="urn:microsoft.com/office/officeart/2005/8/layout/process2"/>
    <dgm:cxn modelId="{F519A388-EF22-40F4-A486-BF4EE57E50B8}" type="presParOf" srcId="{9518832E-21B1-42CE-8B36-AF8592E18180}" destId="{921376C2-AAD9-4C75-A937-2AA0C8289C0F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976AA-6160-4CF5-81AD-79AE76360321}">
      <dsp:nvSpPr>
        <dsp:cNvPr id="0" name=""/>
        <dsp:cNvSpPr/>
      </dsp:nvSpPr>
      <dsp:spPr>
        <a:xfrm>
          <a:off x="3751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Validate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0.2</a:t>
          </a:r>
        </a:p>
      </dsp:txBody>
      <dsp:txXfrm>
        <a:off x="35231" y="179884"/>
        <a:ext cx="1058258" cy="1011832"/>
      </dsp:txXfrm>
    </dsp:sp>
    <dsp:sp modelId="{51194821-EB29-4BA8-BF82-E398E582765C}">
      <dsp:nvSpPr>
        <dsp:cNvPr id="0" name=""/>
        <dsp:cNvSpPr/>
      </dsp:nvSpPr>
      <dsp:spPr>
        <a:xfrm>
          <a:off x="1237091" y="546769"/>
          <a:ext cx="237698" cy="2780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237091" y="602381"/>
        <a:ext cx="166389" cy="166838"/>
      </dsp:txXfrm>
    </dsp:sp>
    <dsp:sp modelId="{E24C730C-1478-4341-871B-BC8CE6CBC792}">
      <dsp:nvSpPr>
        <dsp:cNvPr id="0" name=""/>
        <dsp:cNvSpPr/>
      </dsp:nvSpPr>
      <dsp:spPr>
        <a:xfrm>
          <a:off x="1573456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Send Email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0.8</a:t>
          </a:r>
        </a:p>
      </dsp:txBody>
      <dsp:txXfrm>
        <a:off x="1604936" y="179884"/>
        <a:ext cx="1058258" cy="1011832"/>
      </dsp:txXfrm>
    </dsp:sp>
    <dsp:sp modelId="{C3C19BED-1CE6-4DDA-A265-40634BFD884E}">
      <dsp:nvSpPr>
        <dsp:cNvPr id="0" name=""/>
        <dsp:cNvSpPr/>
      </dsp:nvSpPr>
      <dsp:spPr>
        <a:xfrm>
          <a:off x="2806796" y="546769"/>
          <a:ext cx="237698" cy="2780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2806796" y="602381"/>
        <a:ext cx="166389" cy="166838"/>
      </dsp:txXfrm>
    </dsp:sp>
    <dsp:sp modelId="{85B5726D-6F2A-4EBA-A65B-D00EDCDFC63C}">
      <dsp:nvSpPr>
        <dsp:cNvPr id="0" name=""/>
        <dsp:cNvSpPr/>
      </dsp:nvSpPr>
      <dsp:spPr>
        <a:xfrm>
          <a:off x="3143162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Save to database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1.0</a:t>
          </a:r>
        </a:p>
      </dsp:txBody>
      <dsp:txXfrm>
        <a:off x="3174642" y="179884"/>
        <a:ext cx="1058258" cy="10118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976AA-6160-4CF5-81AD-79AE76360321}">
      <dsp:nvSpPr>
        <dsp:cNvPr id="0" name=""/>
        <dsp:cNvSpPr/>
      </dsp:nvSpPr>
      <dsp:spPr>
        <a:xfrm>
          <a:off x="74468" y="670618"/>
          <a:ext cx="1121218" cy="10747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Validate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0.2</a:t>
          </a:r>
        </a:p>
      </dsp:txBody>
      <dsp:txXfrm>
        <a:off x="105948" y="702098"/>
        <a:ext cx="1058258" cy="1011832"/>
      </dsp:txXfrm>
    </dsp:sp>
    <dsp:sp modelId="{51194821-EB29-4BA8-BF82-E398E582765C}">
      <dsp:nvSpPr>
        <dsp:cNvPr id="0" name=""/>
        <dsp:cNvSpPr/>
      </dsp:nvSpPr>
      <dsp:spPr>
        <a:xfrm rot="20153830">
          <a:off x="1280567" y="731139"/>
          <a:ext cx="219341" cy="278062"/>
        </a:xfrm>
        <a:prstGeom prst="rightArrow">
          <a:avLst>
            <a:gd name="adj1" fmla="val 60000"/>
            <a:gd name="adj2" fmla="val 50000"/>
          </a:avLst>
        </a:prstGeom>
        <a:solidFill>
          <a:srgbClr val="FFC0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283436" y="800187"/>
        <a:ext cx="153539" cy="166838"/>
      </dsp:txXfrm>
    </dsp:sp>
    <dsp:sp modelId="{E24C730C-1478-4341-871B-BC8CE6CBC792}">
      <dsp:nvSpPr>
        <dsp:cNvPr id="0" name=""/>
        <dsp:cNvSpPr/>
      </dsp:nvSpPr>
      <dsp:spPr>
        <a:xfrm>
          <a:off x="1573456" y="0"/>
          <a:ext cx="1121218" cy="1074792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solidFill>
            <a:schemeClr val="accent1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Send Email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0.8</a:t>
          </a:r>
        </a:p>
      </dsp:txBody>
      <dsp:txXfrm>
        <a:off x="1604936" y="31480"/>
        <a:ext cx="1058258" cy="1011832"/>
      </dsp:txXfrm>
    </dsp:sp>
    <dsp:sp modelId="{C3C19BED-1CE6-4DDA-A265-40634BFD884E}">
      <dsp:nvSpPr>
        <dsp:cNvPr id="0" name=""/>
        <dsp:cNvSpPr/>
      </dsp:nvSpPr>
      <dsp:spPr>
        <a:xfrm rot="21600000">
          <a:off x="1217841" y="1163112"/>
          <a:ext cx="1686632" cy="2439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21600000">
        <a:off x="1217841" y="1211911"/>
        <a:ext cx="1613434" cy="146395"/>
      </dsp:txXfrm>
    </dsp:sp>
    <dsp:sp modelId="{85B5726D-6F2A-4EBA-A65B-D00EDCDFC63C}">
      <dsp:nvSpPr>
        <dsp:cNvPr id="0" name=""/>
        <dsp:cNvSpPr/>
      </dsp:nvSpPr>
      <dsp:spPr>
        <a:xfrm>
          <a:off x="3143161" y="670618"/>
          <a:ext cx="1121218" cy="10747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Save to database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1.0</a:t>
          </a:r>
        </a:p>
      </dsp:txBody>
      <dsp:txXfrm>
        <a:off x="3174641" y="702098"/>
        <a:ext cx="1058258" cy="10118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9FA24D-1157-457D-A401-A583807B8023}">
      <dsp:nvSpPr>
        <dsp:cNvPr id="0" name=""/>
        <dsp:cNvSpPr/>
      </dsp:nvSpPr>
      <dsp:spPr>
        <a:xfrm>
          <a:off x="366457" y="719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funcA</a:t>
          </a:r>
          <a:r>
            <a:rPr lang="en-US" sz="1300" kern="1200" dirty="0"/>
            <a:t>()</a:t>
          </a:r>
        </a:p>
      </dsp:txBody>
      <dsp:txXfrm>
        <a:off x="383723" y="17985"/>
        <a:ext cx="1067119" cy="554980"/>
      </dsp:txXfrm>
    </dsp:sp>
    <dsp:sp modelId="{B28DD586-DE9D-4CC5-BD98-FCF9E535AA17}">
      <dsp:nvSpPr>
        <dsp:cNvPr id="0" name=""/>
        <dsp:cNvSpPr/>
      </dsp:nvSpPr>
      <dsp:spPr>
        <a:xfrm rot="5400000">
          <a:off x="806749" y="604970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627076"/>
        <a:ext cx="159168" cy="154747"/>
      </dsp:txXfrm>
    </dsp:sp>
    <dsp:sp modelId="{C3D52700-50F8-4E21-8BC5-0AB2CB03EE6F}">
      <dsp:nvSpPr>
        <dsp:cNvPr id="0" name=""/>
        <dsp:cNvSpPr/>
      </dsp:nvSpPr>
      <dsp:spPr>
        <a:xfrm>
          <a:off x="366457" y="884988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funcB</a:t>
          </a:r>
          <a:r>
            <a:rPr lang="en-US" sz="1300" kern="1200" dirty="0"/>
            <a:t>()</a:t>
          </a:r>
        </a:p>
      </dsp:txBody>
      <dsp:txXfrm>
        <a:off x="383723" y="902254"/>
        <a:ext cx="1067119" cy="554980"/>
      </dsp:txXfrm>
    </dsp:sp>
    <dsp:sp modelId="{392D736C-C7AC-4395-B126-4849DC252E35}">
      <dsp:nvSpPr>
        <dsp:cNvPr id="0" name=""/>
        <dsp:cNvSpPr/>
      </dsp:nvSpPr>
      <dsp:spPr>
        <a:xfrm rot="5400000">
          <a:off x="806749" y="1489238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1511344"/>
        <a:ext cx="159168" cy="154747"/>
      </dsp:txXfrm>
    </dsp:sp>
    <dsp:sp modelId="{14577143-A26A-4F21-90F8-4334792DA36F}">
      <dsp:nvSpPr>
        <dsp:cNvPr id="0" name=""/>
        <dsp:cNvSpPr/>
      </dsp:nvSpPr>
      <dsp:spPr>
        <a:xfrm>
          <a:off x="366457" y="1769257"/>
          <a:ext cx="1101651" cy="58951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60000"/>
                <a:lumMod val="104000"/>
              </a:schemeClr>
            </a:gs>
            <a:gs pos="100000">
              <a:schemeClr val="dk1">
                <a:tint val="84000"/>
              </a:schemeClr>
            </a:gs>
          </a:gsLst>
          <a:lin ang="5400000" scaled="0"/>
        </a:gradFill>
        <a:ln w="9525" cap="rnd" cmpd="sng" algn="ctr">
          <a:solidFill>
            <a:schemeClr val="dk1">
              <a:tint val="60000"/>
            </a:schemeClr>
          </a:solidFill>
          <a:prstDash val="solid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Await(idle) for </a:t>
          </a:r>
          <a:r>
            <a:rPr lang="en-US" sz="1300" kern="1200" dirty="0" err="1"/>
            <a:t>funcA</a:t>
          </a:r>
          <a:r>
            <a:rPr lang="en-US" sz="1300" kern="1200" dirty="0"/>
            <a:t> result</a:t>
          </a:r>
        </a:p>
      </dsp:txBody>
      <dsp:txXfrm>
        <a:off x="383723" y="1786523"/>
        <a:ext cx="1067119" cy="554980"/>
      </dsp:txXfrm>
    </dsp:sp>
    <dsp:sp modelId="{D59A904C-F9DA-4915-8BE9-52FF2D3AC89A}">
      <dsp:nvSpPr>
        <dsp:cNvPr id="0" name=""/>
        <dsp:cNvSpPr/>
      </dsp:nvSpPr>
      <dsp:spPr>
        <a:xfrm rot="5400000">
          <a:off x="806749" y="2373507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2395613"/>
        <a:ext cx="159168" cy="154747"/>
      </dsp:txXfrm>
    </dsp:sp>
    <dsp:sp modelId="{BDD87B42-0479-4A70-9194-6ED81B1635E5}">
      <dsp:nvSpPr>
        <dsp:cNvPr id="0" name=""/>
        <dsp:cNvSpPr/>
      </dsp:nvSpPr>
      <dsp:spPr>
        <a:xfrm>
          <a:off x="366457" y="2653525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finish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funcA</a:t>
          </a:r>
          <a:r>
            <a:rPr lang="en-US" sz="1300" kern="1200" dirty="0"/>
            <a:t>()</a:t>
          </a:r>
        </a:p>
      </dsp:txBody>
      <dsp:txXfrm>
        <a:off x="383723" y="2670791"/>
        <a:ext cx="1067119" cy="554980"/>
      </dsp:txXfrm>
    </dsp:sp>
    <dsp:sp modelId="{5303DC2C-06DC-4D46-8557-E29129CB033D}">
      <dsp:nvSpPr>
        <dsp:cNvPr id="0" name=""/>
        <dsp:cNvSpPr/>
      </dsp:nvSpPr>
      <dsp:spPr>
        <a:xfrm rot="5400000">
          <a:off x="806749" y="3257776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3279882"/>
        <a:ext cx="159168" cy="154747"/>
      </dsp:txXfrm>
    </dsp:sp>
    <dsp:sp modelId="{C01AB5DB-00B3-4C87-95A9-5FD2C5547311}">
      <dsp:nvSpPr>
        <dsp:cNvPr id="0" name=""/>
        <dsp:cNvSpPr/>
      </dsp:nvSpPr>
      <dsp:spPr>
        <a:xfrm>
          <a:off x="366457" y="3537794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Start/Finish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funcC</a:t>
          </a:r>
          <a:r>
            <a:rPr lang="en-US" sz="1300" kern="1200" dirty="0"/>
            <a:t>()</a:t>
          </a:r>
        </a:p>
      </dsp:txBody>
      <dsp:txXfrm>
        <a:off x="383723" y="3555060"/>
        <a:ext cx="1067119" cy="554980"/>
      </dsp:txXfrm>
    </dsp:sp>
    <dsp:sp modelId="{D2722EB6-6618-4001-9C10-E768A9C7936B}">
      <dsp:nvSpPr>
        <dsp:cNvPr id="0" name=""/>
        <dsp:cNvSpPr/>
      </dsp:nvSpPr>
      <dsp:spPr>
        <a:xfrm rot="5400000">
          <a:off x="806749" y="4142044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4164150"/>
        <a:ext cx="159168" cy="154747"/>
      </dsp:txXfrm>
    </dsp:sp>
    <dsp:sp modelId="{A4DE6B46-58DE-4ACF-AE53-58B1954287A0}">
      <dsp:nvSpPr>
        <dsp:cNvPr id="0" name=""/>
        <dsp:cNvSpPr/>
      </dsp:nvSpPr>
      <dsp:spPr>
        <a:xfrm>
          <a:off x="366457" y="4422063"/>
          <a:ext cx="1101651" cy="58951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60000"/>
                <a:lumMod val="104000"/>
              </a:schemeClr>
            </a:gs>
            <a:gs pos="100000">
              <a:schemeClr val="dk1">
                <a:tint val="84000"/>
              </a:schemeClr>
            </a:gs>
          </a:gsLst>
          <a:lin ang="5400000" scaled="0"/>
        </a:gradFill>
        <a:ln w="9525" cap="rnd" cmpd="sng" algn="ctr">
          <a:solidFill>
            <a:schemeClr val="dk1">
              <a:tint val="60000"/>
            </a:schemeClr>
          </a:solidFill>
          <a:prstDash val="solid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Await(idle) for </a:t>
          </a:r>
          <a:r>
            <a:rPr lang="en-US" sz="1300" kern="1200" dirty="0" err="1"/>
            <a:t>funcB</a:t>
          </a:r>
          <a:r>
            <a:rPr lang="en-US" sz="1300" kern="1200" dirty="0"/>
            <a:t> result</a:t>
          </a:r>
        </a:p>
      </dsp:txBody>
      <dsp:txXfrm>
        <a:off x="383723" y="4439329"/>
        <a:ext cx="1067119" cy="554980"/>
      </dsp:txXfrm>
    </dsp:sp>
    <dsp:sp modelId="{90B2CCAB-7381-4BFC-B669-A4FA9DD8D148}">
      <dsp:nvSpPr>
        <dsp:cNvPr id="0" name=""/>
        <dsp:cNvSpPr/>
      </dsp:nvSpPr>
      <dsp:spPr>
        <a:xfrm rot="5400000">
          <a:off x="806749" y="5026313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5048419"/>
        <a:ext cx="159168" cy="154747"/>
      </dsp:txXfrm>
    </dsp:sp>
    <dsp:sp modelId="{F53105D2-D321-44E3-BD5C-A79E88345C7B}">
      <dsp:nvSpPr>
        <dsp:cNvPr id="0" name=""/>
        <dsp:cNvSpPr/>
      </dsp:nvSpPr>
      <dsp:spPr>
        <a:xfrm>
          <a:off x="366457" y="5306331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Finich</a:t>
          </a:r>
          <a:endParaRPr lang="en-US" sz="1300" kern="1200" dirty="0"/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funcB</a:t>
          </a:r>
          <a:endParaRPr lang="en-US" sz="1300" kern="1200" dirty="0"/>
        </a:p>
      </dsp:txBody>
      <dsp:txXfrm>
        <a:off x="383723" y="5323597"/>
        <a:ext cx="1067119" cy="5549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0" y="289"/>
          <a:ext cx="1060885" cy="591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A</a:t>
          </a:r>
        </a:p>
      </dsp:txBody>
      <dsp:txXfrm>
        <a:off x="17324" y="17613"/>
        <a:ext cx="1026237" cy="5568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0" y="0"/>
          <a:ext cx="1060885" cy="591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B</a:t>
          </a:r>
        </a:p>
      </dsp:txBody>
      <dsp:txXfrm>
        <a:off x="17324" y="17324"/>
        <a:ext cx="1026237" cy="5568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9FA24D-1157-457D-A401-A583807B8023}">
      <dsp:nvSpPr>
        <dsp:cNvPr id="0" name=""/>
        <dsp:cNvSpPr/>
      </dsp:nvSpPr>
      <dsp:spPr>
        <a:xfrm>
          <a:off x="0" y="0"/>
          <a:ext cx="914397" cy="1665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funcA</a:t>
          </a:r>
          <a:r>
            <a:rPr lang="en-US" sz="1200" kern="1200" dirty="0"/>
            <a:t>()</a:t>
          </a:r>
        </a:p>
      </dsp:txBody>
      <dsp:txXfrm>
        <a:off x="26782" y="26782"/>
        <a:ext cx="860833" cy="1611466"/>
      </dsp:txXfrm>
    </dsp:sp>
    <dsp:sp modelId="{B28DD586-DE9D-4CC5-BD98-FCF9E535AA17}">
      <dsp:nvSpPr>
        <dsp:cNvPr id="0" name=""/>
        <dsp:cNvSpPr/>
      </dsp:nvSpPr>
      <dsp:spPr>
        <a:xfrm rot="5400000">
          <a:off x="-22381" y="1983749"/>
          <a:ext cx="959160" cy="42331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330206" y="1715825"/>
        <a:ext cx="253987" cy="832167"/>
      </dsp:txXfrm>
    </dsp:sp>
    <dsp:sp modelId="{C3D52700-50F8-4E21-8BC5-0AB2CB03EE6F}">
      <dsp:nvSpPr>
        <dsp:cNvPr id="0" name=""/>
        <dsp:cNvSpPr/>
      </dsp:nvSpPr>
      <dsp:spPr>
        <a:xfrm>
          <a:off x="0" y="2725779"/>
          <a:ext cx="914397" cy="57666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funcB</a:t>
          </a:r>
          <a:r>
            <a:rPr lang="en-US" sz="1200" kern="1200" dirty="0"/>
            <a:t>()</a:t>
          </a:r>
        </a:p>
      </dsp:txBody>
      <dsp:txXfrm>
        <a:off x="16890" y="2742669"/>
        <a:ext cx="880617" cy="542886"/>
      </dsp:txXfrm>
    </dsp:sp>
    <dsp:sp modelId="{392D736C-C7AC-4395-B126-4849DC252E35}">
      <dsp:nvSpPr>
        <dsp:cNvPr id="0" name=""/>
        <dsp:cNvSpPr/>
      </dsp:nvSpPr>
      <dsp:spPr>
        <a:xfrm rot="5400000">
          <a:off x="237101" y="3375792"/>
          <a:ext cx="440193" cy="4588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319549" y="3385109"/>
        <a:ext cx="275296" cy="308135"/>
      </dsp:txXfrm>
    </dsp:sp>
    <dsp:sp modelId="{C01AB5DB-00B3-4C87-95A9-5FD2C5547311}">
      <dsp:nvSpPr>
        <dsp:cNvPr id="0" name=""/>
        <dsp:cNvSpPr/>
      </dsp:nvSpPr>
      <dsp:spPr>
        <a:xfrm>
          <a:off x="0" y="3907966"/>
          <a:ext cx="914397" cy="5776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Start/Finish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funcC</a:t>
          </a:r>
          <a:r>
            <a:rPr lang="en-US" sz="1200" kern="1200" dirty="0"/>
            <a:t>()</a:t>
          </a:r>
        </a:p>
      </dsp:txBody>
      <dsp:txXfrm>
        <a:off x="16918" y="3924884"/>
        <a:ext cx="880561" cy="54377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324766" y="178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A</a:t>
          </a:r>
        </a:p>
      </dsp:txBody>
      <dsp:txXfrm>
        <a:off x="341872" y="17284"/>
        <a:ext cx="1017054" cy="549824"/>
      </dsp:txXfrm>
    </dsp:sp>
    <dsp:sp modelId="{F370950A-B3EB-444B-AA65-B6BA5763CDBD}">
      <dsp:nvSpPr>
        <dsp:cNvPr id="0" name=""/>
        <dsp:cNvSpPr/>
      </dsp:nvSpPr>
      <dsp:spPr>
        <a:xfrm rot="5400000">
          <a:off x="740892" y="598816"/>
          <a:ext cx="219013" cy="26281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771554" y="620717"/>
        <a:ext cx="157690" cy="153309"/>
      </dsp:txXfrm>
    </dsp:sp>
    <dsp:sp modelId="{3B39CF46-165A-4D08-8234-0C91CEF6F7C1}">
      <dsp:nvSpPr>
        <dsp:cNvPr id="0" name=""/>
        <dsp:cNvSpPr/>
      </dsp:nvSpPr>
      <dsp:spPr>
        <a:xfrm>
          <a:off x="324766" y="876233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Finish A</a:t>
          </a:r>
        </a:p>
      </dsp:txBody>
      <dsp:txXfrm>
        <a:off x="341872" y="893339"/>
        <a:ext cx="1017054" cy="5498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4809" y="0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B</a:t>
          </a:r>
        </a:p>
      </dsp:txBody>
      <dsp:txXfrm>
        <a:off x="21915" y="17106"/>
        <a:ext cx="1017054" cy="549824"/>
      </dsp:txXfrm>
    </dsp:sp>
    <dsp:sp modelId="{16874E67-01C1-4F12-A424-7D904B81CCA6}">
      <dsp:nvSpPr>
        <dsp:cNvPr id="0" name=""/>
        <dsp:cNvSpPr/>
      </dsp:nvSpPr>
      <dsp:spPr>
        <a:xfrm rot="5400000">
          <a:off x="420868" y="598727"/>
          <a:ext cx="219147" cy="26281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451597" y="620561"/>
        <a:ext cx="157690" cy="153403"/>
      </dsp:txXfrm>
    </dsp:sp>
    <dsp:sp modelId="{921376C2-AAD9-4C75-A937-2AA0C8289C0F}">
      <dsp:nvSpPr>
        <dsp:cNvPr id="0" name=""/>
        <dsp:cNvSpPr/>
      </dsp:nvSpPr>
      <dsp:spPr>
        <a:xfrm>
          <a:off x="4809" y="876233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Finish B</a:t>
          </a:r>
        </a:p>
      </dsp:txBody>
      <dsp:txXfrm>
        <a:off x="21915" y="893339"/>
        <a:ext cx="1017054" cy="549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CFSummit2018/src/Demo01/async.cfm" TargetMode="External"/><Relationship Id="rId2" Type="http://schemas.openxmlformats.org/officeDocument/2006/relationships/hyperlink" Target="http://localhost/CFSummit2018/src/Demo01/no-async.cfm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localhost/CFSummit2018/src/Demo01/async_other.cfm" TargetMode="External"/><Relationship Id="rId4" Type="http://schemas.openxmlformats.org/officeDocument/2006/relationships/hyperlink" Target="http://localhost/CFSummit2018/src/Demo01/async_onError.cfm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CFSummit2018/src/Demo01/async.cfm" TargetMode="External"/><Relationship Id="rId2" Type="http://schemas.openxmlformats.org/officeDocument/2006/relationships/hyperlink" Target="http://localhost/CFSummit2018/src/Demo01/no-async.cfm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localhost/CFSummit2018/src/Demo01/async_other.cfm" TargetMode="External"/><Relationship Id="rId4" Type="http://schemas.openxmlformats.org/officeDocument/2006/relationships/hyperlink" Target="http://localhost/CFSummit2018/src/Demo01/async_onError.cfm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oldfusion.adobe.com/2018/07/asynchronous-programming-in-coldfusion-2018-release/" TargetMode="External"/><Relationship Id="rId2" Type="http://schemas.openxmlformats.org/officeDocument/2006/relationships/hyperlink" Target="http://www.cs.unc.edu/~dewan/242/s07/notes/ipc/node9.html" TargetMode="Externa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diagramData" Target="../diagrams/data5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17" Type="http://schemas.microsoft.com/office/2007/relationships/diagramDrawing" Target="../diagrams/drawing5.xml"/><Relationship Id="rId2" Type="http://schemas.openxmlformats.org/officeDocument/2006/relationships/image" Target="../media/image1.jpeg"/><Relationship Id="rId16" Type="http://schemas.openxmlformats.org/officeDocument/2006/relationships/diagramColors" Target="../diagrams/colors5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5" Type="http://schemas.openxmlformats.org/officeDocument/2006/relationships/diagramQuickStyle" Target="../diagrams/quickStyle5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Relationship Id="rId1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.xml"/><Relationship Id="rId13" Type="http://schemas.openxmlformats.org/officeDocument/2006/relationships/diagramData" Target="../diagrams/data8.xm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microsoft.com/office/2007/relationships/diagramDrawing" Target="../diagrams/drawing7.xml"/><Relationship Id="rId17" Type="http://schemas.microsoft.com/office/2007/relationships/diagramDrawing" Target="../diagrams/drawing8.xml"/><Relationship Id="rId2" Type="http://schemas.openxmlformats.org/officeDocument/2006/relationships/image" Target="../media/image1.jpeg"/><Relationship Id="rId16" Type="http://schemas.openxmlformats.org/officeDocument/2006/relationships/diagramColors" Target="../diagrams/colors8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6.xml"/><Relationship Id="rId11" Type="http://schemas.openxmlformats.org/officeDocument/2006/relationships/diagramColors" Target="../diagrams/colors7.xml"/><Relationship Id="rId5" Type="http://schemas.openxmlformats.org/officeDocument/2006/relationships/diagramQuickStyle" Target="../diagrams/quickStyle6.xml"/><Relationship Id="rId15" Type="http://schemas.openxmlformats.org/officeDocument/2006/relationships/diagramQuickStyle" Target="../diagrams/quickStyle8.xml"/><Relationship Id="rId10" Type="http://schemas.openxmlformats.org/officeDocument/2006/relationships/diagramQuickStyle" Target="../diagrams/quickStyle7.xml"/><Relationship Id="rId4" Type="http://schemas.openxmlformats.org/officeDocument/2006/relationships/diagramLayout" Target="../diagrams/layout6.xml"/><Relationship Id="rId9" Type="http://schemas.openxmlformats.org/officeDocument/2006/relationships/diagramLayout" Target="../diagrams/layout7.xml"/><Relationship Id="rId14" Type="http://schemas.openxmlformats.org/officeDocument/2006/relationships/diagramLayout" Target="../diagrams/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CD9ACDE-8038-488C-AB0C-5FD1A373C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AB1298-2ECF-45D3-94CC-B291799D2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4450" y="965200"/>
            <a:ext cx="7372350" cy="340468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Sync or </a:t>
            </a:r>
            <a:r>
              <a:rPr lang="en-US" dirty="0" err="1"/>
              <a:t>Async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19D88-C36B-4864-A055-EAD8A2E04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4450" y="4503906"/>
            <a:ext cx="7372350" cy="138889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The aha moment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6C2449-5F66-4753-AAA3-4AD81E57A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29F7DAB-18F4-436A-A0D8-61013DEB6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41424" y="1"/>
            <a:ext cx="3258129" cy="6858000"/>
            <a:chOff x="141424" y="1"/>
            <a:chExt cx="3258129" cy="6858000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AA2A446D-5444-4251-A0C1-1C33937BB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1"/>
              <a:ext cx="858884" cy="2780957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E013EF53-9F7F-40D2-9E88-917DCF6430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1"/>
              <a:ext cx="835810" cy="2671495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210AE139-2815-4F3D-A56C-2608DB3D7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5830"/>
              <a:ext cx="2175413" cy="4272171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7C52B438-B53F-4BCB-A9A8-183E8815A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9078" y="2695292"/>
              <a:ext cx="2690743" cy="4162709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57375C8-AF41-41DF-8F04-72401D4B9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2690532"/>
              <a:ext cx="2904320" cy="4167469"/>
            </a:xfrm>
            <a:custGeom>
              <a:avLst/>
              <a:gdLst>
                <a:gd name="connsiteX0" fmla="*/ 0 w 2904320"/>
                <a:gd name="connsiteY0" fmla="*/ 0 h 4167469"/>
                <a:gd name="connsiteX1" fmla="*/ 288431 w 2904320"/>
                <a:gd name="connsiteY1" fmla="*/ 90425 h 4167469"/>
                <a:gd name="connsiteX2" fmla="*/ 2904320 w 2904320"/>
                <a:gd name="connsiteY2" fmla="*/ 3220465 h 4167469"/>
                <a:gd name="connsiteX3" fmla="*/ 2904320 w 2904320"/>
                <a:gd name="connsiteY3" fmla="*/ 4167469 h 4167469"/>
                <a:gd name="connsiteX4" fmla="*/ 2694589 w 2904320"/>
                <a:gd name="connsiteY4" fmla="*/ 4167469 h 4167469"/>
                <a:gd name="connsiteX5" fmla="*/ 3846 w 2904320"/>
                <a:gd name="connsiteY5" fmla="*/ 4759 h 4167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4320" h="4167469">
                  <a:moveTo>
                    <a:pt x="0" y="0"/>
                  </a:moveTo>
                  <a:lnTo>
                    <a:pt x="288431" y="90425"/>
                  </a:lnTo>
                  <a:lnTo>
                    <a:pt x="2904320" y="3220465"/>
                  </a:lnTo>
                  <a:lnTo>
                    <a:pt x="2904320" y="4167469"/>
                  </a:lnTo>
                  <a:lnTo>
                    <a:pt x="2694589" y="4167469"/>
                  </a:lnTo>
                  <a:lnTo>
                    <a:pt x="3846" y="47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1B37C1D7-483C-4CD7-85AB-F4EEA6E57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1071"/>
              <a:ext cx="2894568" cy="427693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800920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1A759E4-C5B0-4209-91E6-6CF77626A766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5.ColdFusion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A43CA9-F64C-4555-A126-65FCA3B6AA3C}"/>
              </a:ext>
            </a:extLst>
          </p:cNvPr>
          <p:cNvSpPr txBox="1"/>
          <p:nvPr/>
        </p:nvSpPr>
        <p:spPr>
          <a:xfrm>
            <a:off x="6758608" y="1060924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37CE03-CF3A-4053-BCCD-F156843A07F7}"/>
              </a:ext>
            </a:extLst>
          </p:cNvPr>
          <p:cNvSpPr/>
          <p:nvPr/>
        </p:nvSpPr>
        <p:spPr>
          <a:xfrm>
            <a:off x="1574799" y="1060924"/>
            <a:ext cx="51838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Is asynchronous programming new to ColdFusion?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C0FC24-A46F-49D3-88F6-3A805B6F4885}"/>
              </a:ext>
            </a:extLst>
          </p:cNvPr>
          <p:cNvSpPr txBox="1"/>
          <p:nvPr/>
        </p:nvSpPr>
        <p:spPr>
          <a:xfrm>
            <a:off x="4619708" y="1650789"/>
            <a:ext cx="512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FFC3ED-7A41-4B2F-A374-FE782C17C88A}"/>
              </a:ext>
            </a:extLst>
          </p:cNvPr>
          <p:cNvSpPr/>
          <p:nvPr/>
        </p:nvSpPr>
        <p:spPr>
          <a:xfrm>
            <a:off x="1574799" y="1615469"/>
            <a:ext cx="31005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Is CFTHREAD asynchronous?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B7F8CD-DCF1-479F-AA80-A6D4419CCA84}"/>
              </a:ext>
            </a:extLst>
          </p:cNvPr>
          <p:cNvSpPr txBox="1"/>
          <p:nvPr/>
        </p:nvSpPr>
        <p:spPr>
          <a:xfrm>
            <a:off x="5537286" y="2120145"/>
            <a:ext cx="512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D7D556-0804-440D-BE7A-F88E78D7967D}"/>
              </a:ext>
            </a:extLst>
          </p:cNvPr>
          <p:cNvSpPr/>
          <p:nvPr/>
        </p:nvSpPr>
        <p:spPr>
          <a:xfrm>
            <a:off x="1582750" y="2114787"/>
            <a:ext cx="40012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Is CFML event gateway asynchronous?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AD0660-29CB-4A8C-8838-B10B195951E2}"/>
              </a:ext>
            </a:extLst>
          </p:cNvPr>
          <p:cNvSpPr txBox="1"/>
          <p:nvPr/>
        </p:nvSpPr>
        <p:spPr>
          <a:xfrm>
            <a:off x="1618309" y="3223877"/>
            <a:ext cx="77006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While </a:t>
            </a:r>
            <a:r>
              <a:rPr lang="en-US" dirty="0" err="1"/>
              <a:t>cfthread</a:t>
            </a:r>
            <a:r>
              <a:rPr lang="en-US" dirty="0"/>
              <a:t> &amp; event gateway does the job to execute the code asynchronously, there are issues:</a:t>
            </a:r>
          </a:p>
          <a:p>
            <a:r>
              <a:rPr lang="en-US" dirty="0"/>
              <a:t>1- Not easy to manage</a:t>
            </a:r>
          </a:p>
          <a:p>
            <a:r>
              <a:rPr lang="en-US" dirty="0"/>
              <a:t>2- Not easy to catch errors</a:t>
            </a:r>
          </a:p>
          <a:p>
            <a:r>
              <a:rPr lang="en-US" dirty="0"/>
              <a:t>3- Confusion when joining threads</a:t>
            </a:r>
          </a:p>
          <a:p>
            <a:r>
              <a:rPr lang="en-US" dirty="0"/>
              <a:t>4- Confusion between thread-local scope, thread scope, and attributes scope.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90E442-17D2-4BE9-9152-BAF4A9C4FB05}"/>
              </a:ext>
            </a:extLst>
          </p:cNvPr>
          <p:cNvSpPr/>
          <p:nvPr/>
        </p:nvSpPr>
        <p:spPr>
          <a:xfrm>
            <a:off x="1574799" y="2669332"/>
            <a:ext cx="20509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Why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RunAsync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()?</a:t>
            </a:r>
          </a:p>
        </p:txBody>
      </p:sp>
      <p:pic>
        <p:nvPicPr>
          <p:cNvPr id="15" name="Picture 1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DEC0DFD-223B-4887-8AC2-9B0BEA4CD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6207" y="1574592"/>
            <a:ext cx="2381250" cy="1914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4195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DC7E-738C-4410-9F8A-95108CC99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1577" y="2077800"/>
            <a:ext cx="4895055" cy="1837889"/>
          </a:xfrm>
        </p:spPr>
        <p:txBody>
          <a:bodyPr>
            <a:normAutofit/>
          </a:bodyPr>
          <a:lstStyle/>
          <a:p>
            <a:r>
              <a:rPr lang="en-US" dirty="0"/>
              <a:t>A function that returns a </a:t>
            </a:r>
            <a:r>
              <a:rPr lang="en-US" b="1" dirty="0"/>
              <a:t>Future</a:t>
            </a:r>
            <a:r>
              <a:rPr lang="en-US" dirty="0"/>
              <a:t> object</a:t>
            </a:r>
          </a:p>
          <a:p>
            <a:r>
              <a:rPr lang="en-US" dirty="0"/>
              <a:t>A </a:t>
            </a:r>
            <a:r>
              <a:rPr lang="en-US" b="1" dirty="0"/>
              <a:t>Future</a:t>
            </a:r>
            <a:r>
              <a:rPr lang="en-US" dirty="0"/>
              <a:t> is an eventual result of an asynchronous operation.</a:t>
            </a:r>
          </a:p>
          <a:p>
            <a:r>
              <a:rPr lang="en-US" dirty="0"/>
              <a:t>Can run as </a:t>
            </a:r>
            <a:r>
              <a:rPr lang="en-US" dirty="0" err="1"/>
              <a:t>async</a:t>
            </a:r>
            <a:r>
              <a:rPr lang="en-US" dirty="0"/>
              <a:t> mode only or </a:t>
            </a:r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970AC-FFB4-4FB5-8425-55B3B7D2B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07967" y="2424417"/>
            <a:ext cx="4895056" cy="4236441"/>
          </a:xfrm>
        </p:spPr>
        <p:txBody>
          <a:bodyPr>
            <a:normAutofit/>
          </a:bodyPr>
          <a:lstStyle/>
          <a:p>
            <a:r>
              <a:rPr lang="en-US" dirty="0"/>
              <a:t>cancel();</a:t>
            </a:r>
          </a:p>
          <a:p>
            <a:r>
              <a:rPr lang="en-US" dirty="0"/>
              <a:t>error(callback, timeout);</a:t>
            </a:r>
          </a:p>
          <a:p>
            <a:r>
              <a:rPr lang="en-US" dirty="0"/>
              <a:t>error(callback);</a:t>
            </a:r>
          </a:p>
          <a:p>
            <a:r>
              <a:rPr lang="en-US" dirty="0"/>
              <a:t>get();</a:t>
            </a:r>
          </a:p>
          <a:p>
            <a:r>
              <a:rPr lang="en-US" dirty="0"/>
              <a:t>get(timeout</a:t>
            </a:r>
          </a:p>
          <a:p>
            <a:r>
              <a:rPr lang="en-US" dirty="0" err="1"/>
              <a:t>isCancelled</a:t>
            </a:r>
            <a:r>
              <a:rPr lang="en-US" dirty="0"/>
              <a:t>();</a:t>
            </a:r>
          </a:p>
          <a:p>
            <a:r>
              <a:rPr lang="en-US" dirty="0" err="1"/>
              <a:t>isDone</a:t>
            </a:r>
            <a:r>
              <a:rPr lang="en-US" dirty="0"/>
              <a:t>();</a:t>
            </a:r>
          </a:p>
          <a:p>
            <a:r>
              <a:rPr lang="en-US" dirty="0"/>
              <a:t>then(callback);</a:t>
            </a:r>
          </a:p>
          <a:p>
            <a:r>
              <a:rPr lang="en-US" dirty="0"/>
              <a:t>then(callback, timeout);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52D9EC-760B-4365-9930-37048434F78F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5.ColdFusion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1078-95CF-4F6D-9B87-BB3E5BB5B7C7}"/>
              </a:ext>
            </a:extLst>
          </p:cNvPr>
          <p:cNvSpPr/>
          <p:nvPr/>
        </p:nvSpPr>
        <p:spPr>
          <a:xfrm>
            <a:off x="6593335" y="207780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Methods available with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runAsync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are: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16B2C8-0C18-4EF2-BBE5-D189856B75B2}"/>
              </a:ext>
            </a:extLst>
          </p:cNvPr>
          <p:cNvSpPr txBox="1"/>
          <p:nvPr/>
        </p:nvSpPr>
        <p:spPr>
          <a:xfrm>
            <a:off x="1511577" y="4401305"/>
            <a:ext cx="46794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Any time you use future object, your page thread will wait for </a:t>
            </a:r>
            <a:r>
              <a:rPr lang="en-US" sz="2000" b="1" dirty="0" err="1"/>
              <a:t>async</a:t>
            </a:r>
            <a:r>
              <a:rPr lang="en-US" sz="2000" b="1" dirty="0"/>
              <a:t> result.</a:t>
            </a:r>
          </a:p>
        </p:txBody>
      </p:sp>
    </p:spTree>
    <p:extLst>
      <p:ext uri="{BB962C8B-B14F-4D97-AF65-F5344CB8AC3E}">
        <p14:creationId xmlns:p14="http://schemas.microsoft.com/office/powerpoint/2010/main" val="3375313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DC7E-738C-4410-9F8A-95108CC99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74800" y="1535017"/>
            <a:ext cx="4895055" cy="109860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Anytime you </a:t>
            </a:r>
            <a:r>
              <a:rPr lang="en-US" dirty="0" err="1"/>
              <a:t>runasync</a:t>
            </a:r>
            <a:r>
              <a:rPr lang="en-US" dirty="0"/>
              <a:t>() within cfm page, you are creating new thread separate from the main thread.</a:t>
            </a:r>
            <a:br>
              <a:rPr lang="en-US" dirty="0"/>
            </a:br>
            <a:r>
              <a:rPr lang="en-US" dirty="0"/>
              <a:t>If you use future result, you main thread will wait </a:t>
            </a:r>
            <a:r>
              <a:rPr lang="en-US" dirty="0" err="1"/>
              <a:t>async</a:t>
            </a:r>
            <a:r>
              <a:rPr lang="en-US" dirty="0"/>
              <a:t> execution to complete.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52D9EC-760B-4365-9930-37048434F78F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5.ColdFusion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1078-95CF-4F6D-9B87-BB3E5BB5B7C7}"/>
              </a:ext>
            </a:extLst>
          </p:cNvPr>
          <p:cNvSpPr/>
          <p:nvPr/>
        </p:nvSpPr>
        <p:spPr>
          <a:xfrm>
            <a:off x="1504466" y="116568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runAsync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5C3122-71A9-492A-9F67-C778FCC2E62C}"/>
              </a:ext>
            </a:extLst>
          </p:cNvPr>
          <p:cNvSpPr txBox="1">
            <a:spLocks/>
          </p:cNvSpPr>
          <p:nvPr/>
        </p:nvSpPr>
        <p:spPr>
          <a:xfrm>
            <a:off x="1574798" y="3071345"/>
            <a:ext cx="4895055" cy="651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Then method will chain sequential process within </a:t>
            </a:r>
            <a:r>
              <a:rPr lang="en-US" dirty="0" err="1"/>
              <a:t>async</a:t>
            </a:r>
            <a:r>
              <a:rPr lang="en-US" dirty="0"/>
              <a:t> process.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56BBF1-1C5B-451D-8021-AC77BE6B368E}"/>
              </a:ext>
            </a:extLst>
          </p:cNvPr>
          <p:cNvSpPr/>
          <p:nvPr/>
        </p:nvSpPr>
        <p:spPr>
          <a:xfrm>
            <a:off x="1504466" y="274230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then():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315DCD-8480-4886-BF6E-528F5B7E2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853" y="1465660"/>
            <a:ext cx="4590476" cy="15267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41446E-2AA2-49DF-97E1-D5E39F2AF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853" y="3429000"/>
            <a:ext cx="4590476" cy="17714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068C66D-5429-4ABE-80F3-0B403608E807}"/>
              </a:ext>
            </a:extLst>
          </p:cNvPr>
          <p:cNvSpPr txBox="1">
            <a:spLocks/>
          </p:cNvSpPr>
          <p:nvPr/>
        </p:nvSpPr>
        <p:spPr>
          <a:xfrm>
            <a:off x="1574799" y="4247906"/>
            <a:ext cx="4895055" cy="956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Error method will execute whenever error occur in any of chained functions. Once error method used, the main thread will wait until the entire </a:t>
            </a:r>
            <a:r>
              <a:rPr lang="en-US" dirty="0" err="1"/>
              <a:t>async</a:t>
            </a:r>
            <a:r>
              <a:rPr lang="en-US" dirty="0"/>
              <a:t> chain of methods execution completed.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81AD96-0E1F-4350-8267-634870DE50C8}"/>
              </a:ext>
            </a:extLst>
          </p:cNvPr>
          <p:cNvSpPr/>
          <p:nvPr/>
        </p:nvSpPr>
        <p:spPr>
          <a:xfrm>
            <a:off x="1482514" y="3878574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error():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6C0DEA-103F-400B-B7F8-16A20A5FB2C6}"/>
              </a:ext>
            </a:extLst>
          </p:cNvPr>
          <p:cNvSpPr/>
          <p:nvPr/>
        </p:nvSpPr>
        <p:spPr>
          <a:xfrm>
            <a:off x="1504466" y="5322983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Cancel()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isCancelled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isDone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():</a:t>
            </a:r>
          </a:p>
        </p:txBody>
      </p:sp>
    </p:spTree>
    <p:extLst>
      <p:ext uri="{BB962C8B-B14F-4D97-AF65-F5344CB8AC3E}">
        <p14:creationId xmlns:p14="http://schemas.microsoft.com/office/powerpoint/2010/main" val="2591077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C9379-5E2C-4A3C-9CD3-3FA1F0861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564512-49E9-4791-B72C-1E8909FD88EC}"/>
              </a:ext>
            </a:extLst>
          </p:cNvPr>
          <p:cNvSpPr txBox="1"/>
          <p:nvPr/>
        </p:nvSpPr>
        <p:spPr>
          <a:xfrm>
            <a:off x="3707935" y="1876658"/>
            <a:ext cx="624158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http://localhost/CFSummit2018/src/Demo01/no-async.cfm</a:t>
            </a:r>
            <a:endParaRPr lang="en-US" dirty="0"/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http://localhost/CFSummit2018/src/Demo01/async.cfm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http://localhost/CFSummit2018/src/Demo01/async_onError.cfm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http://localhost/CFSummit2018/src/Demo01/async_other.cfm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87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DC7E-738C-4410-9F8A-95108CC99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74800" y="1535016"/>
            <a:ext cx="4895055" cy="32755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Client applications, such as web interface, mobile, windows desktop etc..</a:t>
            </a:r>
            <a:br>
              <a:rPr lang="en-US" dirty="0"/>
            </a:br>
            <a:r>
              <a:rPr lang="en-US" dirty="0"/>
              <a:t>We will be focusing on html/</a:t>
            </a:r>
            <a:r>
              <a:rPr lang="en-US" dirty="0" err="1"/>
              <a:t>javascript</a:t>
            </a:r>
            <a:r>
              <a:rPr lang="en-US" dirty="0"/>
              <a:t>/</a:t>
            </a:r>
            <a:r>
              <a:rPr lang="en-US" dirty="0" err="1"/>
              <a:t>jquery</a:t>
            </a:r>
            <a:r>
              <a:rPr lang="en-US" dirty="0"/>
              <a:t> applications.</a:t>
            </a:r>
          </a:p>
          <a:p>
            <a:pPr marL="0" indent="0">
              <a:buNone/>
            </a:pPr>
            <a:r>
              <a:rPr lang="en-US" dirty="0" err="1"/>
              <a:t>Async</a:t>
            </a:r>
            <a:r>
              <a:rPr lang="en-US" dirty="0"/>
              <a:t>/await keywork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Improve performance.</a:t>
            </a:r>
          </a:p>
          <a:p>
            <a:r>
              <a:rPr lang="en-US" dirty="0"/>
              <a:t>Responsive user interface.</a:t>
            </a:r>
          </a:p>
          <a:p>
            <a:r>
              <a:rPr lang="en-US" dirty="0"/>
              <a:t>Data dependency assurance by await keyword.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52D9EC-760B-4365-9930-37048434F78F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6.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client and server applications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1078-95CF-4F6D-9B87-BB3E5BB5B7C7}"/>
              </a:ext>
            </a:extLst>
          </p:cNvPr>
          <p:cNvSpPr/>
          <p:nvPr/>
        </p:nvSpPr>
        <p:spPr>
          <a:xfrm>
            <a:off x="1504466" y="116568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A-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for client applications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9A619-09CD-4DD0-8FD1-E0C86EE67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126" y="2815779"/>
            <a:ext cx="4171429" cy="23714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F59185-C185-4328-B78E-4E24C9517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5803" y="1535016"/>
            <a:ext cx="4780952" cy="9428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88314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C9379-5E2C-4A3C-9CD3-3FA1F0861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564512-49E9-4791-B72C-1E8909FD88EC}"/>
              </a:ext>
            </a:extLst>
          </p:cNvPr>
          <p:cNvSpPr txBox="1"/>
          <p:nvPr/>
        </p:nvSpPr>
        <p:spPr>
          <a:xfrm>
            <a:off x="3707935" y="1876658"/>
            <a:ext cx="624158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http://localhost/CFSummit2018/src/Demo01/no-async.cfm</a:t>
            </a:r>
            <a:endParaRPr lang="en-US" dirty="0"/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http://localhost/CFSummit2018/src/Demo01/async.cfm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http://localhost/CFSummit2018/src/Demo01/async_onError.cfm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http://localhost/CFSummit2018/src/Demo01/async_other.cfm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321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C2ED9-73B7-49AA-B934-534A8AD26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9F4F2-F587-46E7-B913-203790A1892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FABF7C-5FE7-461E-AD50-955ACAE77CC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http://www.cs.unc.edu/~dewan/242/s07/notes/ipc/node9.html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https://coldfusion.adobe.com/2018/07/asynchronous-programming-in-coldfusion-2018-release/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068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40625-0CA0-4638-BF1C-43B5C33B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2724" y="914400"/>
            <a:ext cx="5426158" cy="1371600"/>
          </a:xfrm>
        </p:spPr>
        <p:txBody>
          <a:bodyPr>
            <a:normAutofit/>
          </a:bodyPr>
          <a:lstStyle/>
          <a:p>
            <a:r>
              <a:rPr lang="en-US" sz="4000" dirty="0"/>
              <a:t>Who </a:t>
            </a:r>
            <a:r>
              <a:rPr lang="en-US" sz="4400" dirty="0"/>
              <a:t>am</a:t>
            </a:r>
            <a:r>
              <a:rPr lang="en-US" sz="4000" dirty="0"/>
              <a:t> 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AD273-1852-4D48-A0F9-B5584E3F4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62127" y="2362201"/>
            <a:ext cx="5426158" cy="1371600"/>
          </a:xfrm>
        </p:spPr>
        <p:txBody>
          <a:bodyPr/>
          <a:lstStyle/>
          <a:p>
            <a:r>
              <a:rPr lang="en-US" dirty="0"/>
              <a:t>Shirak Avakian</a:t>
            </a:r>
          </a:p>
          <a:p>
            <a:r>
              <a:rPr lang="en-US" dirty="0"/>
              <a:t>Director/Chief Solution Architect</a:t>
            </a:r>
          </a:p>
          <a:p>
            <a:r>
              <a:rPr lang="en-US" dirty="0" err="1"/>
              <a:t>worktray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8E136D1-30BF-4C2E-BA21-6F9B0DE6D1C6}"/>
              </a:ext>
            </a:extLst>
          </p:cNvPr>
          <p:cNvSpPr txBox="1">
            <a:spLocks/>
          </p:cNvSpPr>
          <p:nvPr/>
        </p:nvSpPr>
        <p:spPr>
          <a:xfrm>
            <a:off x="1482724" y="3124200"/>
            <a:ext cx="5426158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/>
              <a:t>Connect</a:t>
            </a:r>
            <a:endParaRPr lang="en-US" sz="3600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A663290-867F-4BC7-AACA-0156004EF5C8}"/>
              </a:ext>
            </a:extLst>
          </p:cNvPr>
          <p:cNvSpPr txBox="1">
            <a:spLocks/>
          </p:cNvSpPr>
          <p:nvPr/>
        </p:nvSpPr>
        <p:spPr>
          <a:xfrm>
            <a:off x="1482724" y="4495800"/>
            <a:ext cx="5426158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</a:t>
            </a:r>
            <a:r>
              <a:rPr lang="en-US" dirty="0" err="1"/>
              <a:t>ShirakAvakian</a:t>
            </a:r>
            <a:endParaRPr lang="en-US" dirty="0"/>
          </a:p>
          <a:p>
            <a:r>
              <a:rPr lang="en-US" dirty="0"/>
              <a:t>ShirakAvakian@gmail.com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F1F99F-6BFF-4B37-8306-B2E08F0DA7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464" y="5951993"/>
            <a:ext cx="385308" cy="3853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04737E-39BF-441A-A03B-B67257D70A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972" y="5951993"/>
            <a:ext cx="395176" cy="3840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94383D-9346-4227-8574-002AFC807C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172" y="5951993"/>
            <a:ext cx="418656" cy="385308"/>
          </a:xfrm>
          <a:prstGeom prst="rect">
            <a:avLst/>
          </a:prstGeo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1C3ED109-88AD-43E8-8180-57A5F0309A7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5"/>
          <a:srcRect t="3556" b="3556"/>
          <a:stretch>
            <a:fillRect/>
          </a:stretch>
        </p:blipFill>
        <p:spPr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939032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7051C77-AECF-4B81-A493-631BC1583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0" y="134224"/>
            <a:ext cx="10018713" cy="11853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Goal and Objective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893E0A60-9382-47B3-8355-8F2474E6865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6140" r="16140"/>
          <a:stretch>
            <a:fillRect/>
          </a:stretch>
        </p:blipFill>
        <p:spPr>
          <a:xfrm>
            <a:off x="7196221" y="1319557"/>
            <a:ext cx="4011471" cy="3568975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227A108-3ED3-42A9-A1A1-7580BA88A082}"/>
              </a:ext>
            </a:extLst>
          </p:cNvPr>
          <p:cNvSpPr txBox="1">
            <a:spLocks/>
          </p:cNvSpPr>
          <p:nvPr/>
        </p:nvSpPr>
        <p:spPr>
          <a:xfrm>
            <a:off x="1574800" y="1792577"/>
            <a:ext cx="5426158" cy="35366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+mj-lt"/>
              <a:buAutoNum type="arabicPeriod"/>
            </a:pPr>
            <a:r>
              <a:rPr lang="en-US" dirty="0"/>
              <a:t>Understanding sync-a-sync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What problem is </a:t>
            </a:r>
            <a:r>
              <a:rPr lang="en-US" dirty="0" err="1"/>
              <a:t>async</a:t>
            </a:r>
            <a:r>
              <a:rPr lang="en-US" dirty="0"/>
              <a:t> solving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How does it work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When to use not to use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ColdFusion </a:t>
            </a:r>
            <a:r>
              <a:rPr lang="en-US" dirty="0" err="1"/>
              <a:t>RunAsync</a:t>
            </a:r>
            <a:endParaRPr lang="en-US" dirty="0"/>
          </a:p>
          <a:p>
            <a:pPr marL="342900" indent="-342900" algn="l">
              <a:buFont typeface="+mj-lt"/>
              <a:buAutoNum type="arabicPeriod"/>
            </a:pPr>
            <a:r>
              <a:rPr lang="en-US" dirty="0" err="1"/>
              <a:t>Async</a:t>
            </a:r>
            <a:r>
              <a:rPr lang="en-US" dirty="0"/>
              <a:t> for client and server applications</a:t>
            </a:r>
          </a:p>
          <a:p>
            <a:pPr marL="342900" indent="-342900" algn="l">
              <a:buFont typeface="+mj-lt"/>
              <a:buAutoNum type="arabicPeriod"/>
            </a:pP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683205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4" y="1966517"/>
            <a:ext cx="5426158" cy="3536661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synchronous</a:t>
            </a:r>
            <a:r>
              <a:rPr lang="en-US" dirty="0"/>
              <a:t> operation </a:t>
            </a:r>
            <a:r>
              <a:rPr lang="en-US" b="1" dirty="0"/>
              <a:t>blocks</a:t>
            </a:r>
            <a:r>
              <a:rPr lang="en-US" dirty="0"/>
              <a:t> a process till the operation completes</a:t>
            </a:r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An </a:t>
            </a:r>
            <a:r>
              <a:rPr lang="en-US" b="1" dirty="0"/>
              <a:t>asynchronous</a:t>
            </a:r>
            <a:r>
              <a:rPr lang="en-US" dirty="0"/>
              <a:t> operation is </a:t>
            </a:r>
            <a:r>
              <a:rPr lang="en-US" b="1" dirty="0"/>
              <a:t>non-blocking</a:t>
            </a:r>
            <a:r>
              <a:rPr lang="en-US" dirty="0"/>
              <a:t> and only </a:t>
            </a:r>
            <a:r>
              <a:rPr lang="en-US" i="1" dirty="0"/>
              <a:t>initiates</a:t>
            </a:r>
            <a:r>
              <a:rPr lang="en-US" dirty="0"/>
              <a:t> the operation</a:t>
            </a:r>
          </a:p>
          <a:p>
            <a:endParaRPr lang="en-US" baseline="-250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C08BC12-7353-4E52-8F97-836A641DBE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9273515"/>
              </p:ext>
            </p:extLst>
          </p:nvPr>
        </p:nvGraphicFramePr>
        <p:xfrm>
          <a:off x="7384176" y="1505823"/>
          <a:ext cx="4268132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DCF10EC-8A70-443F-89DB-E3BC5C3C08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0995208"/>
              </p:ext>
            </p:extLst>
          </p:nvPr>
        </p:nvGraphicFramePr>
        <p:xfrm>
          <a:off x="7384175" y="3900880"/>
          <a:ext cx="4268131" cy="2416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461B0252-8B8C-4B52-9793-7814CDC0FC7B}"/>
              </a:ext>
            </a:extLst>
          </p:cNvPr>
          <p:cNvSpPr txBox="1">
            <a:spLocks/>
          </p:cNvSpPr>
          <p:nvPr/>
        </p:nvSpPr>
        <p:spPr>
          <a:xfrm>
            <a:off x="1574800" y="134225"/>
            <a:ext cx="10018713" cy="68789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Understanding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sync-a-sync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8522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3" y="1505823"/>
            <a:ext cx="5706641" cy="4903366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How the computer’s CPU executes the code in your application?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Thread of execution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Blocking – when the thread is busy doing stuff (or waiting on stuff)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Two types of blocking: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 CPU-bound blocking operations.</a:t>
            </a:r>
            <a:br>
              <a:rPr lang="en-US" dirty="0"/>
            </a:br>
            <a:r>
              <a:rPr lang="en-US" dirty="0"/>
              <a:t>(Mathematical operations, games)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IO-bound (In/Out) blocking operations.</a:t>
            </a:r>
            <a:br>
              <a:rPr lang="en-US" dirty="0"/>
            </a:br>
            <a:r>
              <a:rPr lang="en-US" dirty="0"/>
              <a:t>When your code rely on external resources: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- Hard drive / folder / file system access</a:t>
            </a:r>
            <a:br>
              <a:rPr lang="en-US" dirty="0"/>
            </a:br>
            <a:r>
              <a:rPr lang="en-US" dirty="0"/>
              <a:t>	- Network access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793AF50-0C66-4BA3-BB96-4175F4A139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What problem is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solving?</a:t>
            </a:r>
          </a:p>
        </p:txBody>
      </p:sp>
      <p:pic>
        <p:nvPicPr>
          <p:cNvPr id="8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B7B631D-222C-464C-AB61-5B6A2BACC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0158" y="2262908"/>
            <a:ext cx="4885949" cy="2560761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A858ADC-37BA-4E36-8C91-132E3B5FA898}"/>
              </a:ext>
            </a:extLst>
          </p:cNvPr>
          <p:cNvSpPr/>
          <p:nvPr/>
        </p:nvSpPr>
        <p:spPr>
          <a:xfrm>
            <a:off x="1482723" y="1136491"/>
            <a:ext cx="39276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Problem of “long running operations”</a:t>
            </a:r>
          </a:p>
        </p:txBody>
      </p:sp>
    </p:spTree>
    <p:extLst>
      <p:ext uri="{BB962C8B-B14F-4D97-AF65-F5344CB8AC3E}">
        <p14:creationId xmlns:p14="http://schemas.microsoft.com/office/powerpoint/2010/main" val="1037698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2412" y="1782172"/>
            <a:ext cx="5747778" cy="44572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r>
              <a:rPr lang="en-US" dirty="0"/>
              <a:t>Client applications</a:t>
            </a:r>
            <a:br>
              <a:rPr lang="en-US" dirty="0"/>
            </a:br>
            <a:r>
              <a:rPr lang="en-US" dirty="0"/>
              <a:t>Worst case: lack of responsiveness</a:t>
            </a:r>
            <a:br>
              <a:rPr lang="en-US" dirty="0"/>
            </a:br>
            <a:r>
              <a:rPr lang="en-US" dirty="0"/>
              <a:t>To minimize the impact: Progress bars/Spinners</a:t>
            </a:r>
            <a:br>
              <a:rPr lang="en-US" dirty="0"/>
            </a:b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r>
              <a:rPr lang="en-US" dirty="0"/>
              <a:t>Server applications</a:t>
            </a:r>
            <a:br>
              <a:rPr lang="en-US" dirty="0"/>
            </a:br>
            <a:r>
              <a:rPr lang="en-US" dirty="0"/>
              <a:t>Web server (keep a pool of CPU thread)</a:t>
            </a:r>
            <a:br>
              <a:rPr lang="en-US" dirty="0"/>
            </a:br>
            <a:r>
              <a:rPr lang="en-US" dirty="0"/>
              <a:t>Worst case: no server response</a:t>
            </a:r>
            <a:br>
              <a:rPr lang="en-US" dirty="0"/>
            </a:br>
            <a:r>
              <a:rPr lang="en-US" dirty="0"/>
              <a:t>To minimize the impact: scale the server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318909-CF5C-4B72-AD8D-B9EDBEF91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987" y="1782172"/>
            <a:ext cx="3950079" cy="209354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8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E2B4D9A-2D85-4C01-BA15-96E0EA714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7988" y="4333283"/>
            <a:ext cx="3950079" cy="190618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What is the impact of blocking operations?</a:t>
            </a:r>
          </a:p>
        </p:txBody>
      </p:sp>
    </p:spTree>
    <p:extLst>
      <p:ext uri="{BB962C8B-B14F-4D97-AF65-F5344CB8AC3E}">
        <p14:creationId xmlns:p14="http://schemas.microsoft.com/office/powerpoint/2010/main" val="43310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3" y="1505823"/>
            <a:ext cx="5294317" cy="46852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dirty="0"/>
              <a:t>1- </a:t>
            </a:r>
            <a:r>
              <a:rPr lang="en-US" dirty="0" err="1"/>
              <a:t>funcA</a:t>
            </a:r>
            <a:r>
              <a:rPr lang="en-US" dirty="0"/>
              <a:t>() start @ 11:00:00 AM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	1.1 Make </a:t>
            </a:r>
            <a:r>
              <a:rPr lang="en-US" dirty="0" err="1"/>
              <a:t>async</a:t>
            </a:r>
            <a:r>
              <a:rPr lang="en-US" dirty="0"/>
              <a:t> http request A to external 	service(5.0) sec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2- </a:t>
            </a:r>
            <a:r>
              <a:rPr lang="en-US" dirty="0" err="1"/>
              <a:t>funcB</a:t>
            </a:r>
            <a:r>
              <a:rPr lang="en-US" dirty="0"/>
              <a:t>() start @ 11:00:00 AM </a:t>
            </a:r>
            <a:br>
              <a:rPr lang="en-US" dirty="0"/>
            </a:br>
            <a:r>
              <a:rPr lang="en-US" dirty="0"/>
              <a:t>	2.1 Make </a:t>
            </a:r>
            <a:r>
              <a:rPr lang="en-US" dirty="0" err="1"/>
              <a:t>async</a:t>
            </a:r>
            <a:r>
              <a:rPr lang="en-US" dirty="0"/>
              <a:t> http request B to external service 	(15.0) sec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3- Thread waiting for </a:t>
            </a:r>
            <a:r>
              <a:rPr lang="en-US" dirty="0" err="1"/>
              <a:t>funcA</a:t>
            </a:r>
            <a:r>
              <a:rPr lang="en-US" dirty="0"/>
              <a:t> to complete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4-funcA completed @ 11:00:05 AM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5- </a:t>
            </a:r>
            <a:r>
              <a:rPr lang="en-US" dirty="0" err="1"/>
              <a:t>funcC</a:t>
            </a:r>
            <a:r>
              <a:rPr lang="en-US" dirty="0"/>
              <a:t>() started @ 11:00:05 AM (total execution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6-Thread waiting for </a:t>
            </a:r>
            <a:r>
              <a:rPr lang="en-US" dirty="0" err="1"/>
              <a:t>funcB</a:t>
            </a:r>
            <a:r>
              <a:rPr lang="en-US" dirty="0"/>
              <a:t>() to complete</a:t>
            </a:r>
            <a:br>
              <a:rPr lang="en-US" dirty="0"/>
            </a:br>
            <a:r>
              <a:rPr lang="en-US" dirty="0"/>
              <a:t>	(Thread will wait another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7- </a:t>
            </a:r>
            <a:r>
              <a:rPr lang="en-US" dirty="0" err="1"/>
              <a:t>funcB</a:t>
            </a:r>
            <a:r>
              <a:rPr lang="en-US" dirty="0"/>
              <a:t>() will complete @ 11:00:15 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1-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/await for a result in (future)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How does it work?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A79AA0D-F94E-403B-9B02-D16E154848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4040050"/>
              </p:ext>
            </p:extLst>
          </p:nvPr>
        </p:nvGraphicFramePr>
        <p:xfrm>
          <a:off x="7518403" y="618534"/>
          <a:ext cx="1834567" cy="5896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61F420A-1904-45FC-959D-BC1F1F277A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3238224"/>
              </p:ext>
            </p:extLst>
          </p:nvPr>
        </p:nvGraphicFramePr>
        <p:xfrm>
          <a:off x="9916840" y="664020"/>
          <a:ext cx="1060885" cy="59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A2643215-2E2A-4AE6-B2A2-321EE38FFF1C}"/>
              </a:ext>
            </a:extLst>
          </p:cNvPr>
          <p:cNvSpPr/>
          <p:nvPr/>
        </p:nvSpPr>
        <p:spPr>
          <a:xfrm>
            <a:off x="9010832" y="780131"/>
            <a:ext cx="914397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4DCF6C1B-77CA-40EC-A7DE-21730A5C2D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7693923"/>
              </p:ext>
            </p:extLst>
          </p:nvPr>
        </p:nvGraphicFramePr>
        <p:xfrm>
          <a:off x="10859079" y="1459731"/>
          <a:ext cx="1060885" cy="59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8" name="Arrow: Right 17">
            <a:extLst>
              <a:ext uri="{FF2B5EF4-FFF2-40B4-BE49-F238E27FC236}">
                <a16:creationId xmlns:a16="http://schemas.microsoft.com/office/drawing/2014/main" id="{BB8C5EAE-62F4-47FF-B400-2F5876C71402}"/>
              </a:ext>
            </a:extLst>
          </p:cNvPr>
          <p:cNvSpPr/>
          <p:nvPr/>
        </p:nvSpPr>
        <p:spPr>
          <a:xfrm>
            <a:off x="9002443" y="1682101"/>
            <a:ext cx="1795370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50CA40B8-6549-4C2B-86E1-72C348D28D68}"/>
              </a:ext>
            </a:extLst>
          </p:cNvPr>
          <p:cNvCxnSpPr>
            <a:cxnSpLocks/>
            <a:stCxn id="3" idx="2"/>
          </p:cNvCxnSpPr>
          <p:nvPr/>
        </p:nvCxnSpPr>
        <p:spPr>
          <a:xfrm rot="5400000">
            <a:off x="9010673" y="1247868"/>
            <a:ext cx="1428380" cy="1444839"/>
          </a:xfrm>
          <a:prstGeom prst="curvedConnector2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9" name="Connector: Curved 48">
            <a:extLst>
              <a:ext uri="{FF2B5EF4-FFF2-40B4-BE49-F238E27FC236}">
                <a16:creationId xmlns:a16="http://schemas.microsoft.com/office/drawing/2014/main" id="{949C88A5-9A7E-474E-A457-A100E994F676}"/>
              </a:ext>
            </a:extLst>
          </p:cNvPr>
          <p:cNvCxnSpPr>
            <a:cxnSpLocks/>
            <a:stCxn id="17" idx="2"/>
          </p:cNvCxnSpPr>
          <p:nvPr/>
        </p:nvCxnSpPr>
        <p:spPr>
          <a:xfrm rot="5400000">
            <a:off x="8526947" y="2535694"/>
            <a:ext cx="3346461" cy="2378689"/>
          </a:xfrm>
          <a:prstGeom prst="curvedConnector3">
            <a:avLst>
              <a:gd name="adj1" fmla="val 99635"/>
            </a:avLst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3B12EC0-5C1C-4CEB-8EDD-CCE91953FDE0}"/>
              </a:ext>
            </a:extLst>
          </p:cNvPr>
          <p:cNvSpPr txBox="1"/>
          <p:nvPr/>
        </p:nvSpPr>
        <p:spPr>
          <a:xfrm>
            <a:off x="7347523" y="710704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22D3F59-3F3A-4DFB-B01D-68799B7E0C07}"/>
              </a:ext>
            </a:extLst>
          </p:cNvPr>
          <p:cNvSpPr txBox="1"/>
          <p:nvPr/>
        </p:nvSpPr>
        <p:spPr>
          <a:xfrm>
            <a:off x="7347523" y="1564346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1FBFA7-17A0-458E-8540-8F6C554DC606}"/>
              </a:ext>
            </a:extLst>
          </p:cNvPr>
          <p:cNvSpPr txBox="1"/>
          <p:nvPr/>
        </p:nvSpPr>
        <p:spPr>
          <a:xfrm>
            <a:off x="7451719" y="4235477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</p:spTree>
    <p:extLst>
      <p:ext uri="{BB962C8B-B14F-4D97-AF65-F5344CB8AC3E}">
        <p14:creationId xmlns:p14="http://schemas.microsoft.com/office/powerpoint/2010/main" val="3132353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9268" y="1616540"/>
            <a:ext cx="5294317" cy="30893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dirty="0"/>
              <a:t>1- </a:t>
            </a:r>
            <a:r>
              <a:rPr lang="en-US" dirty="0" err="1"/>
              <a:t>funcA</a:t>
            </a:r>
            <a:r>
              <a:rPr lang="en-US" dirty="0"/>
              <a:t>() start @ 11:00:00 AM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	1.1 Make </a:t>
            </a:r>
            <a:r>
              <a:rPr lang="en-US" dirty="0" err="1"/>
              <a:t>async</a:t>
            </a:r>
            <a:r>
              <a:rPr lang="en-US" dirty="0"/>
              <a:t> http request A to external 	service(5.0) sec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2- </a:t>
            </a:r>
            <a:r>
              <a:rPr lang="en-US" dirty="0" err="1"/>
              <a:t>funcB</a:t>
            </a:r>
            <a:r>
              <a:rPr lang="en-US" dirty="0"/>
              <a:t>() start @ 11:00:00 AM </a:t>
            </a:r>
            <a:br>
              <a:rPr lang="en-US" dirty="0"/>
            </a:br>
            <a:r>
              <a:rPr lang="en-US" dirty="0"/>
              <a:t>	2.1 Make </a:t>
            </a:r>
            <a:r>
              <a:rPr lang="en-US" dirty="0" err="1"/>
              <a:t>async</a:t>
            </a:r>
            <a:r>
              <a:rPr lang="en-US" dirty="0"/>
              <a:t> http request B to external service 	(15.0) sec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3- </a:t>
            </a:r>
            <a:r>
              <a:rPr lang="en-US" dirty="0" err="1"/>
              <a:t>funcC</a:t>
            </a:r>
            <a:r>
              <a:rPr lang="en-US" dirty="0"/>
              <a:t>() started @ 11:00:00 AM (total execution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6-Thread will complete @ 11:00:05 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2-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(run and forget)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How does it work?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A79AA0D-F94E-403B-9B02-D16E154848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243376"/>
              </p:ext>
            </p:extLst>
          </p:nvPr>
        </p:nvGraphicFramePr>
        <p:xfrm>
          <a:off x="7958336" y="664020"/>
          <a:ext cx="914397" cy="4486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61F420A-1904-45FC-959D-BC1F1F277A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5227956"/>
              </p:ext>
            </p:extLst>
          </p:nvPr>
        </p:nvGraphicFramePr>
        <p:xfrm>
          <a:off x="9739633" y="771787"/>
          <a:ext cx="1700799" cy="1460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A2643215-2E2A-4AE6-B2A2-321EE38FFF1C}"/>
              </a:ext>
            </a:extLst>
          </p:cNvPr>
          <p:cNvSpPr/>
          <p:nvPr/>
        </p:nvSpPr>
        <p:spPr>
          <a:xfrm>
            <a:off x="8911277" y="978923"/>
            <a:ext cx="1142752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4DCF6C1B-77CA-40EC-A7DE-21730A5C2D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4391064"/>
              </p:ext>
            </p:extLst>
          </p:nvPr>
        </p:nvGraphicFramePr>
        <p:xfrm>
          <a:off x="10054029" y="3348651"/>
          <a:ext cx="1060885" cy="1460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8" name="Arrow: Right 17">
            <a:extLst>
              <a:ext uri="{FF2B5EF4-FFF2-40B4-BE49-F238E27FC236}">
                <a16:creationId xmlns:a16="http://schemas.microsoft.com/office/drawing/2014/main" id="{BB8C5EAE-62F4-47FF-B400-2F5876C71402}"/>
              </a:ext>
            </a:extLst>
          </p:cNvPr>
          <p:cNvSpPr/>
          <p:nvPr/>
        </p:nvSpPr>
        <p:spPr>
          <a:xfrm>
            <a:off x="8932938" y="3552410"/>
            <a:ext cx="1060885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3B12EC0-5C1C-4CEB-8EDD-CCE91953FDE0}"/>
              </a:ext>
            </a:extLst>
          </p:cNvPr>
          <p:cNvSpPr txBox="1"/>
          <p:nvPr/>
        </p:nvSpPr>
        <p:spPr>
          <a:xfrm>
            <a:off x="11251753" y="1247208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22D3F59-3F3A-4DFB-B01D-68799B7E0C07}"/>
              </a:ext>
            </a:extLst>
          </p:cNvPr>
          <p:cNvSpPr txBox="1"/>
          <p:nvPr/>
        </p:nvSpPr>
        <p:spPr>
          <a:xfrm>
            <a:off x="11211978" y="3822299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1FBFA7-17A0-458E-8540-8F6C554DC606}"/>
              </a:ext>
            </a:extLst>
          </p:cNvPr>
          <p:cNvSpPr txBox="1"/>
          <p:nvPr/>
        </p:nvSpPr>
        <p:spPr>
          <a:xfrm>
            <a:off x="7415593" y="4624434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</p:spTree>
    <p:extLst>
      <p:ext uri="{BB962C8B-B14F-4D97-AF65-F5344CB8AC3E}">
        <p14:creationId xmlns:p14="http://schemas.microsoft.com/office/powerpoint/2010/main" val="219013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9269" y="1616541"/>
            <a:ext cx="4626640" cy="23766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For simple and basic computations or short running operations.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have a single database server not utilizing connection pooling.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For Sequential tasks, where stopping the entire program to wait for a network request or disk IO makes sense.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1- Do not use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4.When to use not to use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4016A4CE-ABAF-4E61-8812-90F953EF849D}"/>
              </a:ext>
            </a:extLst>
          </p:cNvPr>
          <p:cNvSpPr txBox="1">
            <a:spLocks/>
          </p:cNvSpPr>
          <p:nvPr/>
        </p:nvSpPr>
        <p:spPr>
          <a:xfrm>
            <a:off x="6733452" y="1616540"/>
            <a:ext cx="4626640" cy="36222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To make your client application responsive.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can run multiple code blocks in  parallel mode.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are interacting with external   server provider.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have tasks independent from each other.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can run other tasks while waiting for a long running task to complete.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5B5FBC-0430-40D3-A007-18A4153D10BA}"/>
              </a:ext>
            </a:extLst>
          </p:cNvPr>
          <p:cNvSpPr/>
          <p:nvPr/>
        </p:nvSpPr>
        <p:spPr>
          <a:xfrm>
            <a:off x="6733452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2- Use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9548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1786</TotalTime>
  <Words>784</Words>
  <Application>Microsoft Office PowerPoint</Application>
  <PresentationFormat>Widescreen</PresentationFormat>
  <Paragraphs>170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Century Gothic</vt:lpstr>
      <vt:lpstr>Corbel</vt:lpstr>
      <vt:lpstr>Wingdings</vt:lpstr>
      <vt:lpstr>Parallax</vt:lpstr>
      <vt:lpstr>Sync or Async</vt:lpstr>
      <vt:lpstr>Who am I</vt:lpstr>
      <vt:lpstr>Goal and Objective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1</vt:lpstr>
      <vt:lpstr>PowerPoint Presentation</vt:lpstr>
      <vt:lpstr>DEMO 2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Sync or Async</dc:title>
  <dc:creator>Shirak Avakian</dc:creator>
  <cp:lastModifiedBy>Shirak Avakian</cp:lastModifiedBy>
  <cp:revision>49</cp:revision>
  <dcterms:created xsi:type="dcterms:W3CDTF">2018-08-05T21:34:45Z</dcterms:created>
  <dcterms:modified xsi:type="dcterms:W3CDTF">2018-09-08T04:04:17Z</dcterms:modified>
</cp:coreProperties>
</file>

<file path=docProps/thumbnail.jpeg>
</file>